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33D"/>
    <a:srgbClr val="4F5259"/>
    <a:srgbClr val="696E81"/>
    <a:srgbClr val="343436"/>
    <a:srgbClr val="020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5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4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6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7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1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1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5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5C04-7FC8-4323-BF3D-B742F24B9CF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534D-122B-4D3F-9337-254E2C2D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8671" y="108913"/>
            <a:ext cx="82221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Is Your Faith</a:t>
            </a:r>
          </a:p>
          <a:p>
            <a:pPr algn="ctr"/>
            <a:r>
              <a:rPr lang="en-US" sz="9600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FIREPROOF?</a:t>
            </a:r>
            <a:endParaRPr lang="en-US" sz="9600" dirty="0">
              <a:solidFill>
                <a:schemeClr val="bg1"/>
              </a:solidFill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0874" y="2396836"/>
            <a:ext cx="964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COURAGE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0784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0874" y="2396836"/>
            <a:ext cx="9642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CONFIDENCE</a:t>
            </a:r>
          </a:p>
          <a:p>
            <a:pPr algn="ctr"/>
            <a:r>
              <a:rPr lang="en-US" sz="7200" b="1" dirty="0" smtClean="0"/>
              <a:t>Daniel 3:16-18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5521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0874" y="2396836"/>
            <a:ext cx="964276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CHRIST</a:t>
            </a:r>
          </a:p>
          <a:p>
            <a:pPr algn="ctr"/>
            <a:r>
              <a:rPr lang="en-US" sz="7200" b="1" dirty="0" smtClean="0"/>
              <a:t>Daniel 3:19-27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6852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678871"/>
            <a:ext cx="12177222" cy="5708073"/>
          </a:xfrm>
        </p:spPr>
      </p:pic>
      <p:sp>
        <p:nvSpPr>
          <p:cNvPr id="4" name="AutoShape 2" descr="Image result for dunkir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32364" y="678871"/>
            <a:ext cx="725978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Stencil" panose="040409050D0802020404" pitchFamily="82" charset="0"/>
              </a:rPr>
              <a:t>DUNKIRK </a:t>
            </a:r>
          </a:p>
          <a:p>
            <a:pPr algn="ctr"/>
            <a:endParaRPr lang="en-US" sz="5400" dirty="0" smtClean="0">
              <a:latin typeface="Stencil" panose="040409050D0802020404" pitchFamily="82" charset="0"/>
            </a:endParaRPr>
          </a:p>
          <a:p>
            <a:pPr algn="ctr"/>
            <a:endParaRPr lang="en-US" sz="5400" dirty="0">
              <a:latin typeface="Stencil" panose="040409050D0802020404" pitchFamily="82" charset="0"/>
            </a:endParaRPr>
          </a:p>
          <a:p>
            <a:pPr algn="ctr"/>
            <a:r>
              <a:rPr lang="en-US" sz="5400" dirty="0" smtClean="0">
                <a:latin typeface="Stencil" panose="040409050D0802020404" pitchFamily="82" charset="0"/>
              </a:rPr>
              <a:t>1940</a:t>
            </a:r>
            <a:endParaRPr lang="en-US" sz="80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ntique Olive Roman" panose="020B0603020204030204" pitchFamily="34" charset="0"/>
                <a:ea typeface="Adobe Myungjo Std M" panose="02020600000000000000" pitchFamily="18" charset="-128"/>
              </a:rPr>
              <a:t>“But If Not…..”</a:t>
            </a:r>
            <a:endParaRPr lang="en-US" sz="6000" dirty="0">
              <a:solidFill>
                <a:schemeClr val="bg1"/>
              </a:solidFill>
              <a:latin typeface="Antique Olive Roman" panose="020B0603020204030204" pitchFamily="34" charset="0"/>
              <a:ea typeface="Adobe Myungjo Std M" panose="02020600000000000000" pitchFamily="18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4" y="1569461"/>
            <a:ext cx="8189154" cy="3930794"/>
          </a:xfrm>
        </p:spPr>
      </p:pic>
    </p:spTree>
    <p:extLst>
      <p:ext uri="{BB962C8B-B14F-4D97-AF65-F5344CB8AC3E}">
        <p14:creationId xmlns:p14="http://schemas.microsoft.com/office/powerpoint/2010/main" val="9019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8780" y="954041"/>
            <a:ext cx="822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SIN</a:t>
            </a:r>
            <a:endParaRPr lang="en-US" sz="9600" dirty="0">
              <a:solidFill>
                <a:schemeClr val="bg1"/>
              </a:solidFill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954041"/>
            <a:ext cx="9947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PERSECUTION</a:t>
            </a:r>
            <a:endParaRPr lang="en-US" sz="9600" dirty="0">
              <a:solidFill>
                <a:schemeClr val="bg1"/>
              </a:solidFill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2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954041"/>
            <a:ext cx="9947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Albertus Extra Bold" panose="020E0802040304020204" pitchFamily="34" charset="0"/>
              </a:rPr>
              <a:t>PRESSURE</a:t>
            </a:r>
            <a:endParaRPr lang="en-US" sz="9600" dirty="0">
              <a:solidFill>
                <a:schemeClr val="bg1"/>
              </a:solidFill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 b="7718"/>
          <a:stretch/>
        </p:blipFill>
        <p:spPr>
          <a:xfrm>
            <a:off x="588817" y="6030"/>
            <a:ext cx="10764983" cy="6851970"/>
          </a:xfrm>
        </p:spPr>
      </p:pic>
    </p:spTree>
    <p:extLst>
      <p:ext uri="{BB962C8B-B14F-4D97-AF65-F5344CB8AC3E}">
        <p14:creationId xmlns:p14="http://schemas.microsoft.com/office/powerpoint/2010/main" val="9621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4" y="0"/>
            <a:ext cx="11826586" cy="6864382"/>
          </a:xfrm>
        </p:spPr>
      </p:pic>
    </p:spTree>
    <p:extLst>
      <p:ext uri="{BB962C8B-B14F-4D97-AF65-F5344CB8AC3E}">
        <p14:creationId xmlns:p14="http://schemas.microsoft.com/office/powerpoint/2010/main" val="23475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 b="7718"/>
          <a:stretch/>
        </p:blipFill>
        <p:spPr>
          <a:xfrm>
            <a:off x="588817" y="6030"/>
            <a:ext cx="10764983" cy="6851970"/>
          </a:xfrm>
        </p:spPr>
      </p:pic>
    </p:spTree>
    <p:extLst>
      <p:ext uri="{BB962C8B-B14F-4D97-AF65-F5344CB8AC3E}">
        <p14:creationId xmlns:p14="http://schemas.microsoft.com/office/powerpoint/2010/main" val="25613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0"/>
            <a:ext cx="11353800" cy="6812279"/>
          </a:xfrm>
        </p:spPr>
      </p:pic>
    </p:spTree>
    <p:extLst>
      <p:ext uri="{BB962C8B-B14F-4D97-AF65-F5344CB8AC3E}">
        <p14:creationId xmlns:p14="http://schemas.microsoft.com/office/powerpoint/2010/main" val="18848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0874" y="2396836"/>
            <a:ext cx="9642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COMMITMENT</a:t>
            </a:r>
          </a:p>
          <a:p>
            <a:pPr algn="ctr"/>
            <a:r>
              <a:rPr lang="en-US" sz="7200" b="1" dirty="0" smtClean="0"/>
              <a:t>Daniel 3:16-18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4643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1592</TotalTime>
  <Words>25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Myungjo Std M</vt:lpstr>
      <vt:lpstr>Albertus Extra Bold</vt:lpstr>
      <vt:lpstr>Antique Olive Roman</vt:lpstr>
      <vt:lpstr>Arial</vt:lpstr>
      <vt:lpstr>Calibri</vt:lpstr>
      <vt:lpstr>Calibri Light</vt:lpstr>
      <vt:lpstr>Stencil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“But If Not…..”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Barreca</dc:creator>
  <cp:lastModifiedBy>Paul Barreca</cp:lastModifiedBy>
  <cp:revision>24</cp:revision>
  <dcterms:created xsi:type="dcterms:W3CDTF">2016-04-07T14:35:23Z</dcterms:created>
  <dcterms:modified xsi:type="dcterms:W3CDTF">2016-04-17T14:06:53Z</dcterms:modified>
</cp:coreProperties>
</file>