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5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4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0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23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6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9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0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4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2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2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649" y="592396"/>
            <a:ext cx="5740835" cy="1796844"/>
          </a:xfrm>
        </p:spPr>
        <p:txBody>
          <a:bodyPr/>
          <a:lstStyle/>
          <a:p>
            <a:r>
              <a:rPr lang="en-US" sz="6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When Someone has </a:t>
            </a:r>
            <a:endParaRPr lang="en-US" sz="6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929" y="2389240"/>
            <a:ext cx="6620968" cy="861420"/>
          </a:xfrm>
        </p:spPr>
        <p:txBody>
          <a:bodyPr>
            <a:noAutofit/>
          </a:bodyPr>
          <a:lstStyle/>
          <a:p>
            <a:r>
              <a:rPr lang="en-US" sz="7200" b="1" cap="none" dirty="0" smtClean="0">
                <a:solidFill>
                  <a:srgbClr val="FFFF00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SINNED</a:t>
            </a:r>
            <a:endParaRPr lang="en-US" sz="7200" b="1" cap="none" dirty="0">
              <a:solidFill>
                <a:srgbClr val="FFFF00"/>
              </a:solidFill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9849" y="3104537"/>
            <a:ext cx="5740835" cy="1796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Against You</a:t>
            </a:r>
            <a:endParaRPr lang="en-US" sz="6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206" y="5751871"/>
            <a:ext cx="338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Matthew 18:15-20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2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Others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2052925"/>
            <a:ext cx="8024898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Blinded by Satan.  2 Timothy 2:24</a:t>
            </a:r>
          </a:p>
          <a:p>
            <a:r>
              <a:rPr lang="en-US" sz="3600" dirty="0" smtClean="0"/>
              <a:t>Need a Seeing Eye.  Luke 6:39</a:t>
            </a:r>
          </a:p>
          <a:p>
            <a:r>
              <a:rPr lang="en-US" sz="3600" dirty="0" smtClean="0"/>
              <a:t>We Want It All.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57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Admonish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2052925"/>
            <a:ext cx="8024898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Greek </a:t>
            </a:r>
            <a:r>
              <a:rPr lang="en-US" sz="3600" i="1" dirty="0" err="1" smtClean="0"/>
              <a:t>neutheteo</a:t>
            </a:r>
            <a:endParaRPr lang="en-US" sz="3600" i="1" dirty="0" smtClean="0"/>
          </a:p>
          <a:p>
            <a:r>
              <a:rPr lang="en-US" sz="3600" dirty="0" smtClean="0"/>
              <a:t>A change in will</a:t>
            </a:r>
          </a:p>
          <a:p>
            <a:r>
              <a:rPr lang="en-US" sz="3600" dirty="0" smtClean="0"/>
              <a:t>2 </a:t>
            </a:r>
            <a:r>
              <a:rPr lang="en-US" sz="3600" dirty="0" err="1" smtClean="0"/>
              <a:t>Thess</a:t>
            </a:r>
            <a:r>
              <a:rPr lang="en-US" sz="3600" dirty="0" smtClean="0"/>
              <a:t> 3:15 “warn him…..”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246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Rebuke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2052925"/>
            <a:ext cx="8024898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Greek </a:t>
            </a:r>
            <a:r>
              <a:rPr lang="en-US" sz="3600" i="1" dirty="0" err="1" smtClean="0"/>
              <a:t>epitimao</a:t>
            </a:r>
            <a:endParaRPr lang="en-US" sz="3600" i="1" dirty="0" smtClean="0"/>
          </a:p>
          <a:p>
            <a:r>
              <a:rPr lang="en-US" sz="3600" dirty="0" smtClean="0"/>
              <a:t>A change in behavior</a:t>
            </a:r>
          </a:p>
          <a:p>
            <a:r>
              <a:rPr lang="en-US" sz="3600" dirty="0" smtClean="0"/>
              <a:t>2 Tim 4:2  </a:t>
            </a:r>
            <a:r>
              <a:rPr lang="en-US" sz="3600" i="1" dirty="0" smtClean="0"/>
              <a:t>“reprove, </a:t>
            </a:r>
            <a:r>
              <a:rPr lang="en-US" sz="3600" b="1" i="1" u="sng" dirty="0" smtClean="0"/>
              <a:t>rebuke</a:t>
            </a:r>
            <a:r>
              <a:rPr lang="en-US" sz="3600" i="1" dirty="0" smtClean="0"/>
              <a:t>, exhort”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65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Reprove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2052925"/>
            <a:ext cx="8024898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Greek </a:t>
            </a:r>
            <a:r>
              <a:rPr lang="en-US" sz="3600" i="1" dirty="0" err="1" smtClean="0"/>
              <a:t>elegcho</a:t>
            </a:r>
            <a:endParaRPr lang="en-US" sz="3600" i="1" dirty="0" smtClean="0"/>
          </a:p>
          <a:p>
            <a:r>
              <a:rPr lang="en-US" sz="3600" dirty="0" smtClean="0"/>
              <a:t>Expose or bring to light</a:t>
            </a:r>
          </a:p>
          <a:p>
            <a:r>
              <a:rPr lang="en-US" sz="3600" dirty="0" smtClean="0"/>
              <a:t>Matt 18:15 </a:t>
            </a:r>
            <a:r>
              <a:rPr lang="en-US" sz="3600" i="1" dirty="0" smtClean="0"/>
              <a:t>“go and show him his fault”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281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2052925"/>
            <a:ext cx="8024898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Greek </a:t>
            </a:r>
            <a:r>
              <a:rPr lang="en-US" sz="3600" i="1" dirty="0" err="1" smtClean="0"/>
              <a:t>paideuo</a:t>
            </a:r>
            <a:endParaRPr lang="en-US" sz="3600" i="1" dirty="0" smtClean="0"/>
          </a:p>
          <a:p>
            <a:r>
              <a:rPr lang="en-US" sz="3600" dirty="0" smtClean="0"/>
              <a:t>bring up, train</a:t>
            </a:r>
          </a:p>
          <a:p>
            <a:r>
              <a:rPr lang="en-US" sz="3600" dirty="0" smtClean="0"/>
              <a:t>2 Tim 2:25 “gently instruct”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724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452718"/>
            <a:ext cx="8116040" cy="6048566"/>
          </a:xfrm>
        </p:spPr>
      </p:pic>
    </p:spTree>
    <p:extLst>
      <p:ext uri="{BB962C8B-B14F-4D97-AF65-F5344CB8AC3E}">
        <p14:creationId xmlns:p14="http://schemas.microsoft.com/office/powerpoint/2010/main" val="159071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8" y="2411635"/>
            <a:ext cx="6711950" cy="2258566"/>
          </a:xfrm>
        </p:spPr>
      </p:pic>
    </p:spTree>
    <p:extLst>
      <p:ext uri="{BB962C8B-B14F-4D97-AF65-F5344CB8AC3E}">
        <p14:creationId xmlns:p14="http://schemas.microsoft.com/office/powerpoint/2010/main" val="354964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6645" y="1253479"/>
            <a:ext cx="4059883" cy="4105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INTERNAL</a:t>
            </a:r>
          </a:p>
          <a:p>
            <a:pPr algn="ctr"/>
            <a:r>
              <a:rPr lang="en-US" sz="4000" b="1" dirty="0" smtClean="0"/>
              <a:t>Trust</a:t>
            </a:r>
          </a:p>
          <a:p>
            <a:pPr algn="ctr"/>
            <a:r>
              <a:rPr lang="en-US" sz="4000" b="1" dirty="0" smtClean="0"/>
              <a:t>Grace</a:t>
            </a:r>
          </a:p>
          <a:p>
            <a:pPr algn="ctr"/>
            <a:r>
              <a:rPr lang="en-US" sz="4000" b="1" dirty="0" smtClean="0"/>
              <a:t>Patience</a:t>
            </a:r>
          </a:p>
        </p:txBody>
      </p:sp>
      <p:sp>
        <p:nvSpPr>
          <p:cNvPr id="5" name="Oval 4"/>
          <p:cNvSpPr/>
          <p:nvPr/>
        </p:nvSpPr>
        <p:spPr>
          <a:xfrm>
            <a:off x="4798142" y="1253479"/>
            <a:ext cx="3986982" cy="4105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EXTERNAL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62166" y="1410795"/>
            <a:ext cx="0" cy="3869127"/>
          </a:xfrm>
          <a:prstGeom prst="line">
            <a:avLst/>
          </a:prstGeom>
          <a:ln w="142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5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han2SD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3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3" y="2754800"/>
            <a:ext cx="5943044" cy="312489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Someone Sins Against You.  Matthew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1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Someone Has Something Against you.  Matthew 5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11" y="2963826"/>
            <a:ext cx="4659312" cy="273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40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Someone Is Overtaken by Sin.  Galatians 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49" y="2677332"/>
            <a:ext cx="4355024" cy="3266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7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Someone Causes Division in the Church.  Romans 15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07" y="2662238"/>
            <a:ext cx="6297578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05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Pastor Has Sinned.  1 Timothy 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20" y="2708080"/>
            <a:ext cx="3931622" cy="262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11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144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Gothic Std B</vt:lpstr>
      <vt:lpstr>Adobe Myungjo Std M</vt:lpstr>
      <vt:lpstr>Arial</vt:lpstr>
      <vt:lpstr>Century Gothic</vt:lpstr>
      <vt:lpstr>Wingdings 3</vt:lpstr>
      <vt:lpstr>Ion</vt:lpstr>
      <vt:lpstr>When Someone has </vt:lpstr>
      <vt:lpstr>PowerPoint Presentation</vt:lpstr>
      <vt:lpstr>PowerPoint Presentation</vt:lpstr>
      <vt:lpstr>PowerPoint Presentation</vt:lpstr>
      <vt:lpstr>When Someone Sins Against You.  Matthew 18</vt:lpstr>
      <vt:lpstr>When Someone Has Something Against you.  Matthew 5</vt:lpstr>
      <vt:lpstr>When Someone Is Overtaken by Sin.  Galatians 6</vt:lpstr>
      <vt:lpstr>When Someone Causes Division in the Church.  Romans 15</vt:lpstr>
      <vt:lpstr>When A Pastor Has Sinned.  1 Timothy 5</vt:lpstr>
      <vt:lpstr>Why We Need Others</vt:lpstr>
      <vt:lpstr>Admonish</vt:lpstr>
      <vt:lpstr>Rebuke</vt:lpstr>
      <vt:lpstr>Reprove </vt:lpstr>
      <vt:lpstr>Instruct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Someone has</dc:title>
  <dc:creator>Paul Barreca</dc:creator>
  <cp:lastModifiedBy>Paul Barreca</cp:lastModifiedBy>
  <cp:revision>10</cp:revision>
  <dcterms:created xsi:type="dcterms:W3CDTF">2016-03-13T11:22:24Z</dcterms:created>
  <dcterms:modified xsi:type="dcterms:W3CDTF">2016-03-13T14:10:05Z</dcterms:modified>
</cp:coreProperties>
</file>