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0" r:id="rId3"/>
    <p:sldId id="261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47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75" d="100"/>
          <a:sy n="75" d="100"/>
        </p:scale>
        <p:origin x="78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7921C-D4A3-4E18-BA1C-2CBA5F505A8C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C2847-0C1E-4275-A24D-E90010DDB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9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C2847-0C1E-4275-A24D-E90010DDBD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0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493-8507-4DF4-BD7A-904F3D9EF3A8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8976-7207-4F09-830E-CF8446E4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83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493-8507-4DF4-BD7A-904F3D9EF3A8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8976-7207-4F09-830E-CF8446E4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43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493-8507-4DF4-BD7A-904F3D9EF3A8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8976-7207-4F09-830E-CF8446E4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13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493-8507-4DF4-BD7A-904F3D9EF3A8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8976-7207-4F09-830E-CF8446E4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98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493-8507-4DF4-BD7A-904F3D9EF3A8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8976-7207-4F09-830E-CF8446E4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89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493-8507-4DF4-BD7A-904F3D9EF3A8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8976-7207-4F09-830E-CF8446E4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65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493-8507-4DF4-BD7A-904F3D9EF3A8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8976-7207-4F09-830E-CF8446E4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9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493-8507-4DF4-BD7A-904F3D9EF3A8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8976-7207-4F09-830E-CF8446E4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32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493-8507-4DF4-BD7A-904F3D9EF3A8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8976-7207-4F09-830E-CF8446E4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09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493-8507-4DF4-BD7A-904F3D9EF3A8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8976-7207-4F09-830E-CF8446E4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2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493-8507-4DF4-BD7A-904F3D9EF3A8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8976-7207-4F09-830E-CF8446E4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3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84493-8507-4DF4-BD7A-904F3D9EF3A8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E8976-7207-4F09-830E-CF8446E4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9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5622" y="247233"/>
            <a:ext cx="77674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“Each one must give as he has decided in his    </a:t>
            </a:r>
          </a:p>
          <a:p>
            <a:pPr algn="r"/>
            <a:r>
              <a:rPr lang="en-US" sz="44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sz="4400" dirty="0" smtClean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   heart…for God loves a cheerful giver”  </a:t>
            </a:r>
          </a:p>
          <a:p>
            <a:pPr algn="r"/>
            <a:endParaRPr lang="en-US" sz="4400" dirty="0" smtClean="0">
              <a:latin typeface="Adobe Naskh Medium" panose="01010101010101010101" pitchFamily="50" charset="-78"/>
              <a:cs typeface="Adobe Naskh Medium" panose="01010101010101010101" pitchFamily="50" charset="-78"/>
            </a:endParaRPr>
          </a:p>
          <a:p>
            <a:pPr algn="r"/>
            <a:r>
              <a:rPr lang="en-US" sz="4400" dirty="0" smtClean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2 Corinthians 9:7</a:t>
            </a:r>
            <a:endParaRPr lang="en-US" sz="4400" dirty="0">
              <a:latin typeface="Adobe Naskh Medium" panose="01010101010101010101" pitchFamily="50" charset="-78"/>
              <a:cs typeface="Adobe Naskh Medium" panose="01010101010101010101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4197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25911" y="244139"/>
            <a:ext cx="7226708" cy="187743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Charlemagne Std" panose="04020705060702020204" pitchFamily="82" charset="0"/>
              </a:rPr>
              <a:t>The   Church   at </a:t>
            </a:r>
            <a:r>
              <a:rPr lang="en-US" sz="7200" dirty="0" smtClean="0">
                <a:solidFill>
                  <a:schemeClr val="accent5">
                    <a:lumMod val="50000"/>
                  </a:schemeClr>
                </a:solidFill>
                <a:latin typeface="Charlemagne Std" panose="04020705060702020204" pitchFamily="82" charset="0"/>
              </a:rPr>
              <a:t>Corinth</a:t>
            </a:r>
            <a:endParaRPr lang="en-US" sz="7200" dirty="0">
              <a:solidFill>
                <a:schemeClr val="accent5">
                  <a:lumMod val="50000"/>
                </a:schemeClr>
              </a:solidFill>
              <a:latin typeface="Charlemagne Std" panose="040207050607020202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16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643"/>
            <a:ext cx="9144001" cy="6332221"/>
          </a:xfrm>
        </p:spPr>
      </p:pic>
      <p:cxnSp>
        <p:nvCxnSpPr>
          <p:cNvPr id="8" name="Straight Connector 7"/>
          <p:cNvCxnSpPr/>
          <p:nvPr/>
        </p:nvCxnSpPr>
        <p:spPr>
          <a:xfrm>
            <a:off x="5520814" y="1342103"/>
            <a:ext cx="1873044" cy="49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247941" y="796557"/>
            <a:ext cx="1052972" cy="1581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296697" y="1516397"/>
            <a:ext cx="629264" cy="45988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3540841" y="3232354"/>
            <a:ext cx="2770239" cy="10422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3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4" t="-162" r="15358" b="13059"/>
          <a:stretch/>
        </p:blipFill>
        <p:spPr>
          <a:xfrm>
            <a:off x="0" y="0"/>
            <a:ext cx="9144000" cy="681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45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-7341"/>
            <a:ext cx="9144000" cy="1213144"/>
          </a:xfr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Chaparral Pro Light" panose="02060403030505090203" pitchFamily="18" charset="0"/>
                <a:cs typeface="Aharoni" panose="02010803020104030203" pitchFamily="2" charset="-79"/>
              </a:rPr>
              <a:t>Grace Giving – 1 </a:t>
            </a:r>
            <a:r>
              <a:rPr lang="en-US" sz="6600" b="1" dirty="0" err="1" smtClean="0">
                <a:solidFill>
                  <a:schemeClr val="bg1"/>
                </a:solidFill>
                <a:latin typeface="Chaparral Pro Light" panose="02060403030505090203" pitchFamily="18" charset="0"/>
                <a:cs typeface="Aharoni" panose="02010803020104030203" pitchFamily="2" charset="-79"/>
              </a:rPr>
              <a:t>Cor</a:t>
            </a:r>
            <a:r>
              <a:rPr lang="en-US" sz="6600" b="1" dirty="0" smtClean="0">
                <a:solidFill>
                  <a:schemeClr val="bg1"/>
                </a:solidFill>
                <a:latin typeface="Chaparral Pro Light" panose="02060403030505090203" pitchFamily="18" charset="0"/>
                <a:cs typeface="Aharoni" panose="02010803020104030203" pitchFamily="2" charset="-79"/>
              </a:rPr>
              <a:t> 8-9</a:t>
            </a:r>
            <a:endParaRPr lang="en-US" sz="6600" b="1" dirty="0">
              <a:solidFill>
                <a:schemeClr val="bg1"/>
              </a:solidFill>
              <a:latin typeface="Chaparral Pro Light" panose="02060403030505090203" pitchFamily="18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14367" y="2280021"/>
            <a:ext cx="28279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28477D"/>
                </a:solidFill>
              </a:rPr>
              <a:t>Worshipful</a:t>
            </a:r>
            <a:endParaRPr lang="en-US" sz="4400" b="1" dirty="0">
              <a:solidFill>
                <a:srgbClr val="28477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6017" y="3546089"/>
            <a:ext cx="28279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Intentional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1560" y="5334859"/>
            <a:ext cx="2448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rgbClr val="7030A0"/>
                </a:solidFill>
              </a:rPr>
              <a:t>Regular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3602" y="5407522"/>
            <a:ext cx="3285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Proportional</a:t>
            </a:r>
            <a:endParaRPr lang="en-US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4013" y="3546090"/>
            <a:ext cx="1993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Local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22920" y="2310225"/>
            <a:ext cx="31417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rgbClr val="00B0F0"/>
                </a:solidFill>
              </a:rPr>
              <a:t>Cheerful!</a:t>
            </a:r>
            <a:endParaRPr lang="en-US" sz="4400" b="1" dirty="0">
              <a:solidFill>
                <a:srgbClr val="00B0F0"/>
              </a:solidFill>
            </a:endParaRPr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382" y="2605181"/>
            <a:ext cx="4102635" cy="27323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94905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6"/>
          <a:stretch/>
        </p:blipFill>
        <p:spPr>
          <a:xfrm>
            <a:off x="0" y="927100"/>
            <a:ext cx="9144000" cy="5076831"/>
          </a:xfrm>
        </p:spPr>
      </p:pic>
    </p:spTree>
    <p:extLst>
      <p:ext uri="{BB962C8B-B14F-4D97-AF65-F5344CB8AC3E}">
        <p14:creationId xmlns:p14="http://schemas.microsoft.com/office/powerpoint/2010/main" val="298556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</TotalTime>
  <Words>40</Words>
  <Application>Microsoft Office PowerPoint</Application>
  <PresentationFormat>On-screen Show (4:3)</PresentationFormat>
  <Paragraphs>13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Adobe Naskh Medium</vt:lpstr>
      <vt:lpstr>Aharoni</vt:lpstr>
      <vt:lpstr>Arial</vt:lpstr>
      <vt:lpstr>Calibri</vt:lpstr>
      <vt:lpstr>Calibri Light</vt:lpstr>
      <vt:lpstr>Chaparral Pro Light</vt:lpstr>
      <vt:lpstr>Charlemagne Std</vt:lpstr>
      <vt:lpstr>Office Theme</vt:lpstr>
      <vt:lpstr>PowerPoint Presentation</vt:lpstr>
      <vt:lpstr>PowerPoint Presentation</vt:lpstr>
      <vt:lpstr>PowerPoint Presentation</vt:lpstr>
      <vt:lpstr>PowerPoint Presentation</vt:lpstr>
      <vt:lpstr>Grace Giving – 1 Cor 8-9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Barreca</dc:creator>
  <cp:lastModifiedBy>Paul Barreca</cp:lastModifiedBy>
  <cp:revision>10</cp:revision>
  <dcterms:created xsi:type="dcterms:W3CDTF">2016-02-04T18:19:25Z</dcterms:created>
  <dcterms:modified xsi:type="dcterms:W3CDTF">2016-02-21T15:08:01Z</dcterms:modified>
</cp:coreProperties>
</file>