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8" r:id="rId3"/>
    <p:sldId id="269" r:id="rId4"/>
    <p:sldId id="270" r:id="rId5"/>
    <p:sldId id="266" r:id="rId6"/>
    <p:sldId id="267" r:id="rId7"/>
    <p:sldId id="264" r:id="rId8"/>
    <p:sldId id="26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7" autoAdjust="0"/>
    <p:restoredTop sz="94660"/>
  </p:normalViewPr>
  <p:slideViewPr>
    <p:cSldViewPr snapToGrid="0">
      <p:cViewPr varScale="1">
        <p:scale>
          <a:sx n="97" d="100"/>
          <a:sy n="97" d="100"/>
        </p:scale>
        <p:origin x="22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image" Target="../media/image2.jpg"/><Relationship Id="rId4" Type="http://schemas.openxmlformats.org/officeDocument/2006/relationships/image" Target="../media/image5.jp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image" Target="../media/image2.jpg"/><Relationship Id="rId4" Type="http://schemas.openxmlformats.org/officeDocument/2006/relationships/image" Target="../media/image5.jp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image" Target="../media/image2.jpg"/><Relationship Id="rId4" Type="http://schemas.openxmlformats.org/officeDocument/2006/relationships/image" Target="../media/image5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image" Target="../media/image2.jpg"/><Relationship Id="rId4" Type="http://schemas.openxmlformats.org/officeDocument/2006/relationships/image" Target="../media/image5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image" Target="../media/image2.jpg"/><Relationship Id="rId4" Type="http://schemas.openxmlformats.org/officeDocument/2006/relationships/image" Target="../media/image5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image" Target="../media/image2.jpg"/><Relationship Id="rId4" Type="http://schemas.openxmlformats.org/officeDocument/2006/relationships/image" Target="../media/image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4EDC63-7B3F-40C6-8319-177AF34465AE}" type="doc">
      <dgm:prSet loTypeId="urn:microsoft.com/office/officeart/2005/8/layout/matrix1" loCatId="matrix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AB3C83B-0E4E-4D6F-987C-154AF83E0B99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Passion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97F4E49-2CEF-4374-9B4D-77D8BD77880F}" type="parTrans" cxnId="{1188CAF4-FA99-4F92-A0D9-AD812CE2A0DD}">
      <dgm:prSet/>
      <dgm:spPr/>
      <dgm:t>
        <a:bodyPr/>
        <a:lstStyle/>
        <a:p>
          <a:endParaRPr lang="en-US"/>
        </a:p>
      </dgm:t>
    </dgm:pt>
    <dgm:pt modelId="{094129F7-C4C9-421D-9DDD-5C8185B41C8C}" type="sibTrans" cxnId="{1188CAF4-FA99-4F92-A0D9-AD812CE2A0DD}">
      <dgm:prSet/>
      <dgm:spPr/>
      <dgm:t>
        <a:bodyPr/>
        <a:lstStyle/>
        <a:p>
          <a:endParaRPr lang="en-US"/>
        </a:p>
      </dgm:t>
    </dgm:pt>
    <dgm:pt modelId="{30A6F433-5A93-4917-8A67-6AB6D2821A62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Prayer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CA05EF9-6F6B-472D-8F78-6AF092F5BFCF}" type="parTrans" cxnId="{04B121FA-CD03-4ABC-9E42-2F66F24671A1}">
      <dgm:prSet/>
      <dgm:spPr/>
      <dgm:t>
        <a:bodyPr/>
        <a:lstStyle/>
        <a:p>
          <a:endParaRPr lang="en-US"/>
        </a:p>
      </dgm:t>
    </dgm:pt>
    <dgm:pt modelId="{CD2E223D-BCA4-458A-9A15-C03FD2C57967}" type="sibTrans" cxnId="{04B121FA-CD03-4ABC-9E42-2F66F24671A1}">
      <dgm:prSet/>
      <dgm:spPr/>
      <dgm:t>
        <a:bodyPr/>
        <a:lstStyle/>
        <a:p>
          <a:endParaRPr lang="en-US"/>
        </a:p>
      </dgm:t>
    </dgm:pt>
    <dgm:pt modelId="{26643F34-732A-4F34-8EA5-ACCC67A8FA15}">
      <dgm:prSet phldrT="[Text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Pastors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B693862-2AFC-4D33-B38A-E27462A73BF1}" type="parTrans" cxnId="{13B9733B-C92D-4EE9-A1DE-6C74E9C363CC}">
      <dgm:prSet/>
      <dgm:spPr/>
      <dgm:t>
        <a:bodyPr/>
        <a:lstStyle/>
        <a:p>
          <a:endParaRPr lang="en-US"/>
        </a:p>
      </dgm:t>
    </dgm:pt>
    <dgm:pt modelId="{CD3FFCEA-EF3A-4147-BC29-6A797EFDF48F}" type="sibTrans" cxnId="{13B9733B-C92D-4EE9-A1DE-6C74E9C363CC}">
      <dgm:prSet/>
      <dgm:spPr/>
      <dgm:t>
        <a:bodyPr/>
        <a:lstStyle/>
        <a:p>
          <a:endParaRPr lang="en-US"/>
        </a:p>
      </dgm:t>
    </dgm:pt>
    <dgm:pt modelId="{62177736-F8BD-4818-8AE5-9AA35364F9E2}">
      <dgm:prSet phldrT="[Text]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People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352AC02-A024-4F4E-849E-30F4E583FB94}" type="parTrans" cxnId="{004E4D34-AE98-4E7C-A651-E8CC4C473E51}">
      <dgm:prSet/>
      <dgm:spPr/>
      <dgm:t>
        <a:bodyPr/>
        <a:lstStyle/>
        <a:p>
          <a:endParaRPr lang="en-US"/>
        </a:p>
      </dgm:t>
    </dgm:pt>
    <dgm:pt modelId="{62EBEDC2-D60F-4858-BB57-BB8FC9248603}" type="sibTrans" cxnId="{004E4D34-AE98-4E7C-A651-E8CC4C473E51}">
      <dgm:prSet/>
      <dgm:spPr/>
      <dgm:t>
        <a:bodyPr/>
        <a:lstStyle/>
        <a:p>
          <a:endParaRPr lang="en-US"/>
        </a:p>
      </dgm:t>
    </dgm:pt>
    <dgm:pt modelId="{914234CB-12BD-4FC9-A001-7E0098094653}">
      <dgm:prSet phldrT="[Text]"/>
      <dgm:spPr>
        <a:noFill/>
      </dgm:spPr>
      <dgm:t>
        <a:bodyPr/>
        <a:lstStyle/>
        <a:p>
          <a:endParaRPr lang="en-US" dirty="0"/>
        </a:p>
      </dgm:t>
    </dgm:pt>
    <dgm:pt modelId="{5C535B96-3389-4592-96D6-6F46FF7668E2}" type="sibTrans" cxnId="{01F27964-74E3-47AC-AB86-9C84253CD6EB}">
      <dgm:prSet/>
      <dgm:spPr/>
      <dgm:t>
        <a:bodyPr/>
        <a:lstStyle/>
        <a:p>
          <a:endParaRPr lang="en-US"/>
        </a:p>
      </dgm:t>
    </dgm:pt>
    <dgm:pt modelId="{7E12FCCF-E047-4993-A4FF-527BD31ECE6A}" type="parTrans" cxnId="{01F27964-74E3-47AC-AB86-9C84253CD6EB}">
      <dgm:prSet/>
      <dgm:spPr/>
      <dgm:t>
        <a:bodyPr/>
        <a:lstStyle/>
        <a:p>
          <a:endParaRPr lang="en-US"/>
        </a:p>
      </dgm:t>
    </dgm:pt>
    <dgm:pt modelId="{3C09AB2E-42A7-4D98-BBDA-FDD416B19334}" type="pres">
      <dgm:prSet presAssocID="{C04EDC63-7B3F-40C6-8319-177AF34465AE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8E9EB23-27C0-4ACD-9062-DDA05B5C11A0}" type="pres">
      <dgm:prSet presAssocID="{C04EDC63-7B3F-40C6-8319-177AF34465AE}" presName="matrix" presStyleCnt="0"/>
      <dgm:spPr/>
    </dgm:pt>
    <dgm:pt modelId="{F0DAE3E3-0F4B-43AB-8B96-9B7E19F28C4F}" type="pres">
      <dgm:prSet presAssocID="{C04EDC63-7B3F-40C6-8319-177AF34465AE}" presName="tile1" presStyleLbl="node1" presStyleIdx="0" presStyleCnt="4"/>
      <dgm:spPr/>
    </dgm:pt>
    <dgm:pt modelId="{785ACB3D-09BA-451E-B5D9-DC486992004E}" type="pres">
      <dgm:prSet presAssocID="{C04EDC63-7B3F-40C6-8319-177AF34465AE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B5FB7259-FEB0-4801-9D5F-118584F93509}" type="pres">
      <dgm:prSet presAssocID="{C04EDC63-7B3F-40C6-8319-177AF34465AE}" presName="tile2" presStyleLbl="node1" presStyleIdx="1" presStyleCnt="4"/>
      <dgm:spPr/>
    </dgm:pt>
    <dgm:pt modelId="{99E83D2F-45B8-4C3A-A296-E9CFC041DA26}" type="pres">
      <dgm:prSet presAssocID="{C04EDC63-7B3F-40C6-8319-177AF34465AE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AC63D422-374D-4BAB-80BB-83FB644CE933}" type="pres">
      <dgm:prSet presAssocID="{C04EDC63-7B3F-40C6-8319-177AF34465AE}" presName="tile3" presStyleLbl="node1" presStyleIdx="2" presStyleCnt="4"/>
      <dgm:spPr/>
    </dgm:pt>
    <dgm:pt modelId="{85CAAA46-B0E1-45D6-A1CC-C28B9FBFFA93}" type="pres">
      <dgm:prSet presAssocID="{C04EDC63-7B3F-40C6-8319-177AF34465AE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6E20694D-CFA9-4744-9245-DF9DA7540EAA}" type="pres">
      <dgm:prSet presAssocID="{C04EDC63-7B3F-40C6-8319-177AF34465AE}" presName="tile4" presStyleLbl="node1" presStyleIdx="3" presStyleCnt="4"/>
      <dgm:spPr/>
    </dgm:pt>
    <dgm:pt modelId="{2F130FE0-FE12-4B8F-8DCB-5617FDD56010}" type="pres">
      <dgm:prSet presAssocID="{C04EDC63-7B3F-40C6-8319-177AF34465AE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BB6A84E0-7269-4191-8735-54C45E9E60C3}" type="pres">
      <dgm:prSet presAssocID="{C04EDC63-7B3F-40C6-8319-177AF34465AE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04B121FA-CD03-4ABC-9E42-2F66F24671A1}" srcId="{914234CB-12BD-4FC9-A001-7E0098094653}" destId="{30A6F433-5A93-4917-8A67-6AB6D2821A62}" srcOrd="1" destOrd="0" parTransId="{7CA05EF9-6F6B-472D-8F78-6AF092F5BFCF}" sibTransId="{CD2E223D-BCA4-458A-9A15-C03FD2C57967}"/>
    <dgm:cxn modelId="{01F27964-74E3-47AC-AB86-9C84253CD6EB}" srcId="{C04EDC63-7B3F-40C6-8319-177AF34465AE}" destId="{914234CB-12BD-4FC9-A001-7E0098094653}" srcOrd="0" destOrd="0" parTransId="{7E12FCCF-E047-4993-A4FF-527BD31ECE6A}" sibTransId="{5C535B96-3389-4592-96D6-6F46FF7668E2}"/>
    <dgm:cxn modelId="{7261D333-21D7-406A-8752-720B796DD40C}" type="presOf" srcId="{DAB3C83B-0E4E-4D6F-987C-154AF83E0B99}" destId="{785ACB3D-09BA-451E-B5D9-DC486992004E}" srcOrd="1" destOrd="0" presId="urn:microsoft.com/office/officeart/2005/8/layout/matrix1"/>
    <dgm:cxn modelId="{072FFEFF-6A87-4BA5-BF2C-26549DCBAE42}" type="presOf" srcId="{62177736-F8BD-4818-8AE5-9AA35364F9E2}" destId="{6E20694D-CFA9-4744-9245-DF9DA7540EAA}" srcOrd="0" destOrd="0" presId="urn:microsoft.com/office/officeart/2005/8/layout/matrix1"/>
    <dgm:cxn modelId="{BDDEFD9B-4A08-45F8-A01D-66D3F467336B}" type="presOf" srcId="{DAB3C83B-0E4E-4D6F-987C-154AF83E0B99}" destId="{F0DAE3E3-0F4B-43AB-8B96-9B7E19F28C4F}" srcOrd="0" destOrd="0" presId="urn:microsoft.com/office/officeart/2005/8/layout/matrix1"/>
    <dgm:cxn modelId="{D8A0C09A-1FA3-40D2-8210-65C1C31CBDF7}" type="presOf" srcId="{26643F34-732A-4F34-8EA5-ACCC67A8FA15}" destId="{AC63D422-374D-4BAB-80BB-83FB644CE933}" srcOrd="0" destOrd="0" presId="urn:microsoft.com/office/officeart/2005/8/layout/matrix1"/>
    <dgm:cxn modelId="{BC909CB5-6CEB-4C5F-988C-69A353756E13}" type="presOf" srcId="{26643F34-732A-4F34-8EA5-ACCC67A8FA15}" destId="{85CAAA46-B0E1-45D6-A1CC-C28B9FBFFA93}" srcOrd="1" destOrd="0" presId="urn:microsoft.com/office/officeart/2005/8/layout/matrix1"/>
    <dgm:cxn modelId="{4B12ADD2-A215-4C83-8D56-839D88C6327D}" type="presOf" srcId="{30A6F433-5A93-4917-8A67-6AB6D2821A62}" destId="{99E83D2F-45B8-4C3A-A296-E9CFC041DA26}" srcOrd="1" destOrd="0" presId="urn:microsoft.com/office/officeart/2005/8/layout/matrix1"/>
    <dgm:cxn modelId="{83E5AB1D-C443-421B-B2DA-3040E2352558}" type="presOf" srcId="{62177736-F8BD-4818-8AE5-9AA35364F9E2}" destId="{2F130FE0-FE12-4B8F-8DCB-5617FDD56010}" srcOrd="1" destOrd="0" presId="urn:microsoft.com/office/officeart/2005/8/layout/matrix1"/>
    <dgm:cxn modelId="{99F62CE4-D69D-4E9E-8B4D-A9CEE28658AB}" type="presOf" srcId="{30A6F433-5A93-4917-8A67-6AB6D2821A62}" destId="{B5FB7259-FEB0-4801-9D5F-118584F93509}" srcOrd="0" destOrd="0" presId="urn:microsoft.com/office/officeart/2005/8/layout/matrix1"/>
    <dgm:cxn modelId="{13B9733B-C92D-4EE9-A1DE-6C74E9C363CC}" srcId="{914234CB-12BD-4FC9-A001-7E0098094653}" destId="{26643F34-732A-4F34-8EA5-ACCC67A8FA15}" srcOrd="2" destOrd="0" parTransId="{1B693862-2AFC-4D33-B38A-E27462A73BF1}" sibTransId="{CD3FFCEA-EF3A-4147-BC29-6A797EFDF48F}"/>
    <dgm:cxn modelId="{20867E2F-43B0-4E5B-8E30-9DCBF9672BA6}" type="presOf" srcId="{C04EDC63-7B3F-40C6-8319-177AF34465AE}" destId="{3C09AB2E-42A7-4D98-BBDA-FDD416B19334}" srcOrd="0" destOrd="0" presId="urn:microsoft.com/office/officeart/2005/8/layout/matrix1"/>
    <dgm:cxn modelId="{1188CAF4-FA99-4F92-A0D9-AD812CE2A0DD}" srcId="{914234CB-12BD-4FC9-A001-7E0098094653}" destId="{DAB3C83B-0E4E-4D6F-987C-154AF83E0B99}" srcOrd="0" destOrd="0" parTransId="{697F4E49-2CEF-4374-9B4D-77D8BD77880F}" sibTransId="{094129F7-C4C9-421D-9DDD-5C8185B41C8C}"/>
    <dgm:cxn modelId="{004E4D34-AE98-4E7C-A651-E8CC4C473E51}" srcId="{914234CB-12BD-4FC9-A001-7E0098094653}" destId="{62177736-F8BD-4818-8AE5-9AA35364F9E2}" srcOrd="3" destOrd="0" parTransId="{1352AC02-A024-4F4E-849E-30F4E583FB94}" sibTransId="{62EBEDC2-D60F-4858-BB57-BB8FC9248603}"/>
    <dgm:cxn modelId="{6DE6D474-5958-4CE3-A6C9-81CB9E834430}" type="presOf" srcId="{914234CB-12BD-4FC9-A001-7E0098094653}" destId="{BB6A84E0-7269-4191-8735-54C45E9E60C3}" srcOrd="0" destOrd="0" presId="urn:microsoft.com/office/officeart/2005/8/layout/matrix1"/>
    <dgm:cxn modelId="{9935F864-F780-41BF-B8EE-2A369BA3E77F}" type="presParOf" srcId="{3C09AB2E-42A7-4D98-BBDA-FDD416B19334}" destId="{F8E9EB23-27C0-4ACD-9062-DDA05B5C11A0}" srcOrd="0" destOrd="0" presId="urn:microsoft.com/office/officeart/2005/8/layout/matrix1"/>
    <dgm:cxn modelId="{F73881A5-34CF-49ED-ACF4-A86FF9810E9C}" type="presParOf" srcId="{F8E9EB23-27C0-4ACD-9062-DDA05B5C11A0}" destId="{F0DAE3E3-0F4B-43AB-8B96-9B7E19F28C4F}" srcOrd="0" destOrd="0" presId="urn:microsoft.com/office/officeart/2005/8/layout/matrix1"/>
    <dgm:cxn modelId="{DF6A86AF-D3B5-44D5-93AC-4371D7C50E9F}" type="presParOf" srcId="{F8E9EB23-27C0-4ACD-9062-DDA05B5C11A0}" destId="{785ACB3D-09BA-451E-B5D9-DC486992004E}" srcOrd="1" destOrd="0" presId="urn:microsoft.com/office/officeart/2005/8/layout/matrix1"/>
    <dgm:cxn modelId="{FDF8D64A-953A-4B2D-818D-836FB23F891F}" type="presParOf" srcId="{F8E9EB23-27C0-4ACD-9062-DDA05B5C11A0}" destId="{B5FB7259-FEB0-4801-9D5F-118584F93509}" srcOrd="2" destOrd="0" presId="urn:microsoft.com/office/officeart/2005/8/layout/matrix1"/>
    <dgm:cxn modelId="{18D2A55A-3EA0-4975-B9B0-154C2E855B68}" type="presParOf" srcId="{F8E9EB23-27C0-4ACD-9062-DDA05B5C11A0}" destId="{99E83D2F-45B8-4C3A-A296-E9CFC041DA26}" srcOrd="3" destOrd="0" presId="urn:microsoft.com/office/officeart/2005/8/layout/matrix1"/>
    <dgm:cxn modelId="{71E105EE-9C90-4263-A18D-880CDE70F601}" type="presParOf" srcId="{F8E9EB23-27C0-4ACD-9062-DDA05B5C11A0}" destId="{AC63D422-374D-4BAB-80BB-83FB644CE933}" srcOrd="4" destOrd="0" presId="urn:microsoft.com/office/officeart/2005/8/layout/matrix1"/>
    <dgm:cxn modelId="{5467673F-B8D5-4021-AD63-43C77D662E0D}" type="presParOf" srcId="{F8E9EB23-27C0-4ACD-9062-DDA05B5C11A0}" destId="{85CAAA46-B0E1-45D6-A1CC-C28B9FBFFA93}" srcOrd="5" destOrd="0" presId="urn:microsoft.com/office/officeart/2005/8/layout/matrix1"/>
    <dgm:cxn modelId="{B7F1794D-E639-4156-A01E-2CEE3CAF48AF}" type="presParOf" srcId="{F8E9EB23-27C0-4ACD-9062-DDA05B5C11A0}" destId="{6E20694D-CFA9-4744-9245-DF9DA7540EAA}" srcOrd="6" destOrd="0" presId="urn:microsoft.com/office/officeart/2005/8/layout/matrix1"/>
    <dgm:cxn modelId="{883258DE-F253-4833-98FE-96621DF904E4}" type="presParOf" srcId="{F8E9EB23-27C0-4ACD-9062-DDA05B5C11A0}" destId="{2F130FE0-FE12-4B8F-8DCB-5617FDD56010}" srcOrd="7" destOrd="0" presId="urn:microsoft.com/office/officeart/2005/8/layout/matrix1"/>
    <dgm:cxn modelId="{72E55A71-E4CA-4CBE-A6DA-6C105C09E26F}" type="presParOf" srcId="{3C09AB2E-42A7-4D98-BBDA-FDD416B19334}" destId="{BB6A84E0-7269-4191-8735-54C45E9E60C3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04EDC63-7B3F-40C6-8319-177AF34465AE}" type="doc">
      <dgm:prSet loTypeId="urn:microsoft.com/office/officeart/2005/8/layout/matrix1" loCatId="matrix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AB3C83B-0E4E-4D6F-987C-154AF83E0B99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Passion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97F4E49-2CEF-4374-9B4D-77D8BD77880F}" type="parTrans" cxnId="{1188CAF4-FA99-4F92-A0D9-AD812CE2A0DD}">
      <dgm:prSet/>
      <dgm:spPr/>
      <dgm:t>
        <a:bodyPr/>
        <a:lstStyle/>
        <a:p>
          <a:endParaRPr lang="en-US"/>
        </a:p>
      </dgm:t>
    </dgm:pt>
    <dgm:pt modelId="{094129F7-C4C9-421D-9DDD-5C8185B41C8C}" type="sibTrans" cxnId="{1188CAF4-FA99-4F92-A0D9-AD812CE2A0DD}">
      <dgm:prSet/>
      <dgm:spPr/>
      <dgm:t>
        <a:bodyPr/>
        <a:lstStyle/>
        <a:p>
          <a:endParaRPr lang="en-US"/>
        </a:p>
      </dgm:t>
    </dgm:pt>
    <dgm:pt modelId="{30A6F433-5A93-4917-8A67-6AB6D2821A62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Prayer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CA05EF9-6F6B-472D-8F78-6AF092F5BFCF}" type="parTrans" cxnId="{04B121FA-CD03-4ABC-9E42-2F66F24671A1}">
      <dgm:prSet/>
      <dgm:spPr/>
      <dgm:t>
        <a:bodyPr/>
        <a:lstStyle/>
        <a:p>
          <a:endParaRPr lang="en-US"/>
        </a:p>
      </dgm:t>
    </dgm:pt>
    <dgm:pt modelId="{CD2E223D-BCA4-458A-9A15-C03FD2C57967}" type="sibTrans" cxnId="{04B121FA-CD03-4ABC-9E42-2F66F24671A1}">
      <dgm:prSet/>
      <dgm:spPr/>
      <dgm:t>
        <a:bodyPr/>
        <a:lstStyle/>
        <a:p>
          <a:endParaRPr lang="en-US"/>
        </a:p>
      </dgm:t>
    </dgm:pt>
    <dgm:pt modelId="{26643F34-732A-4F34-8EA5-ACCC67A8FA15}">
      <dgm:prSet phldrT="[Text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Pastors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B693862-2AFC-4D33-B38A-E27462A73BF1}" type="parTrans" cxnId="{13B9733B-C92D-4EE9-A1DE-6C74E9C363CC}">
      <dgm:prSet/>
      <dgm:spPr/>
      <dgm:t>
        <a:bodyPr/>
        <a:lstStyle/>
        <a:p>
          <a:endParaRPr lang="en-US"/>
        </a:p>
      </dgm:t>
    </dgm:pt>
    <dgm:pt modelId="{CD3FFCEA-EF3A-4147-BC29-6A797EFDF48F}" type="sibTrans" cxnId="{13B9733B-C92D-4EE9-A1DE-6C74E9C363CC}">
      <dgm:prSet/>
      <dgm:spPr/>
      <dgm:t>
        <a:bodyPr/>
        <a:lstStyle/>
        <a:p>
          <a:endParaRPr lang="en-US"/>
        </a:p>
      </dgm:t>
    </dgm:pt>
    <dgm:pt modelId="{62177736-F8BD-4818-8AE5-9AA35364F9E2}">
      <dgm:prSet phldrT="[Text]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People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352AC02-A024-4F4E-849E-30F4E583FB94}" type="parTrans" cxnId="{004E4D34-AE98-4E7C-A651-E8CC4C473E51}">
      <dgm:prSet/>
      <dgm:spPr/>
      <dgm:t>
        <a:bodyPr/>
        <a:lstStyle/>
        <a:p>
          <a:endParaRPr lang="en-US"/>
        </a:p>
      </dgm:t>
    </dgm:pt>
    <dgm:pt modelId="{62EBEDC2-D60F-4858-BB57-BB8FC9248603}" type="sibTrans" cxnId="{004E4D34-AE98-4E7C-A651-E8CC4C473E51}">
      <dgm:prSet/>
      <dgm:spPr/>
      <dgm:t>
        <a:bodyPr/>
        <a:lstStyle/>
        <a:p>
          <a:endParaRPr lang="en-US"/>
        </a:p>
      </dgm:t>
    </dgm:pt>
    <dgm:pt modelId="{914234CB-12BD-4FC9-A001-7E0098094653}">
      <dgm:prSet phldrT="[Text]"/>
      <dgm:spPr>
        <a:noFill/>
      </dgm:spPr>
      <dgm:t>
        <a:bodyPr/>
        <a:lstStyle/>
        <a:p>
          <a:endParaRPr lang="en-US" dirty="0"/>
        </a:p>
      </dgm:t>
    </dgm:pt>
    <dgm:pt modelId="{5C535B96-3389-4592-96D6-6F46FF7668E2}" type="sibTrans" cxnId="{01F27964-74E3-47AC-AB86-9C84253CD6EB}">
      <dgm:prSet/>
      <dgm:spPr/>
      <dgm:t>
        <a:bodyPr/>
        <a:lstStyle/>
        <a:p>
          <a:endParaRPr lang="en-US"/>
        </a:p>
      </dgm:t>
    </dgm:pt>
    <dgm:pt modelId="{7E12FCCF-E047-4993-A4FF-527BD31ECE6A}" type="parTrans" cxnId="{01F27964-74E3-47AC-AB86-9C84253CD6EB}">
      <dgm:prSet/>
      <dgm:spPr/>
      <dgm:t>
        <a:bodyPr/>
        <a:lstStyle/>
        <a:p>
          <a:endParaRPr lang="en-US"/>
        </a:p>
      </dgm:t>
    </dgm:pt>
    <dgm:pt modelId="{3C09AB2E-42A7-4D98-BBDA-FDD416B19334}" type="pres">
      <dgm:prSet presAssocID="{C04EDC63-7B3F-40C6-8319-177AF34465AE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8E9EB23-27C0-4ACD-9062-DDA05B5C11A0}" type="pres">
      <dgm:prSet presAssocID="{C04EDC63-7B3F-40C6-8319-177AF34465AE}" presName="matrix" presStyleCnt="0"/>
      <dgm:spPr/>
    </dgm:pt>
    <dgm:pt modelId="{F0DAE3E3-0F4B-43AB-8B96-9B7E19F28C4F}" type="pres">
      <dgm:prSet presAssocID="{C04EDC63-7B3F-40C6-8319-177AF34465AE}" presName="tile1" presStyleLbl="node1" presStyleIdx="0" presStyleCnt="4"/>
      <dgm:spPr/>
    </dgm:pt>
    <dgm:pt modelId="{785ACB3D-09BA-451E-B5D9-DC486992004E}" type="pres">
      <dgm:prSet presAssocID="{C04EDC63-7B3F-40C6-8319-177AF34465AE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B5FB7259-FEB0-4801-9D5F-118584F93509}" type="pres">
      <dgm:prSet presAssocID="{C04EDC63-7B3F-40C6-8319-177AF34465AE}" presName="tile2" presStyleLbl="node1" presStyleIdx="1" presStyleCnt="4" custLinFactNeighborY="655"/>
      <dgm:spPr/>
    </dgm:pt>
    <dgm:pt modelId="{99E83D2F-45B8-4C3A-A296-E9CFC041DA26}" type="pres">
      <dgm:prSet presAssocID="{C04EDC63-7B3F-40C6-8319-177AF34465AE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AC63D422-374D-4BAB-80BB-83FB644CE933}" type="pres">
      <dgm:prSet presAssocID="{C04EDC63-7B3F-40C6-8319-177AF34465AE}" presName="tile3" presStyleLbl="node1" presStyleIdx="2" presStyleCnt="4"/>
      <dgm:spPr/>
    </dgm:pt>
    <dgm:pt modelId="{85CAAA46-B0E1-45D6-A1CC-C28B9FBFFA93}" type="pres">
      <dgm:prSet presAssocID="{C04EDC63-7B3F-40C6-8319-177AF34465AE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6E20694D-CFA9-4744-9245-DF9DA7540EAA}" type="pres">
      <dgm:prSet presAssocID="{C04EDC63-7B3F-40C6-8319-177AF34465AE}" presName="tile4" presStyleLbl="node1" presStyleIdx="3" presStyleCnt="4"/>
      <dgm:spPr/>
    </dgm:pt>
    <dgm:pt modelId="{2F130FE0-FE12-4B8F-8DCB-5617FDD56010}" type="pres">
      <dgm:prSet presAssocID="{C04EDC63-7B3F-40C6-8319-177AF34465AE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BB6A84E0-7269-4191-8735-54C45E9E60C3}" type="pres">
      <dgm:prSet presAssocID="{C04EDC63-7B3F-40C6-8319-177AF34465AE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04B121FA-CD03-4ABC-9E42-2F66F24671A1}" srcId="{914234CB-12BD-4FC9-A001-7E0098094653}" destId="{30A6F433-5A93-4917-8A67-6AB6D2821A62}" srcOrd="1" destOrd="0" parTransId="{7CA05EF9-6F6B-472D-8F78-6AF092F5BFCF}" sibTransId="{CD2E223D-BCA4-458A-9A15-C03FD2C57967}"/>
    <dgm:cxn modelId="{01F27964-74E3-47AC-AB86-9C84253CD6EB}" srcId="{C04EDC63-7B3F-40C6-8319-177AF34465AE}" destId="{914234CB-12BD-4FC9-A001-7E0098094653}" srcOrd="0" destOrd="0" parTransId="{7E12FCCF-E047-4993-A4FF-527BD31ECE6A}" sibTransId="{5C535B96-3389-4592-96D6-6F46FF7668E2}"/>
    <dgm:cxn modelId="{4D720C6B-066E-4012-B05D-B577FB5A98BC}" type="presOf" srcId="{26643F34-732A-4F34-8EA5-ACCC67A8FA15}" destId="{AC63D422-374D-4BAB-80BB-83FB644CE933}" srcOrd="0" destOrd="0" presId="urn:microsoft.com/office/officeart/2005/8/layout/matrix1"/>
    <dgm:cxn modelId="{61BB0407-29F0-4ABE-8154-4D4B277ECD0E}" type="presOf" srcId="{914234CB-12BD-4FC9-A001-7E0098094653}" destId="{BB6A84E0-7269-4191-8735-54C45E9E60C3}" srcOrd="0" destOrd="0" presId="urn:microsoft.com/office/officeart/2005/8/layout/matrix1"/>
    <dgm:cxn modelId="{13CE85AE-D445-4231-A387-7FB3C9E2362C}" type="presOf" srcId="{26643F34-732A-4F34-8EA5-ACCC67A8FA15}" destId="{85CAAA46-B0E1-45D6-A1CC-C28B9FBFFA93}" srcOrd="1" destOrd="0" presId="urn:microsoft.com/office/officeart/2005/8/layout/matrix1"/>
    <dgm:cxn modelId="{1FD60CB0-D1AB-47DB-A1A6-415F00E94094}" type="presOf" srcId="{DAB3C83B-0E4E-4D6F-987C-154AF83E0B99}" destId="{F0DAE3E3-0F4B-43AB-8B96-9B7E19F28C4F}" srcOrd="0" destOrd="0" presId="urn:microsoft.com/office/officeart/2005/8/layout/matrix1"/>
    <dgm:cxn modelId="{13B9733B-C92D-4EE9-A1DE-6C74E9C363CC}" srcId="{914234CB-12BD-4FC9-A001-7E0098094653}" destId="{26643F34-732A-4F34-8EA5-ACCC67A8FA15}" srcOrd="2" destOrd="0" parTransId="{1B693862-2AFC-4D33-B38A-E27462A73BF1}" sibTransId="{CD3FFCEA-EF3A-4147-BC29-6A797EFDF48F}"/>
    <dgm:cxn modelId="{58A77A34-3CD8-49FB-8A01-FF8EFA3A87E5}" type="presOf" srcId="{C04EDC63-7B3F-40C6-8319-177AF34465AE}" destId="{3C09AB2E-42A7-4D98-BBDA-FDD416B19334}" srcOrd="0" destOrd="0" presId="urn:microsoft.com/office/officeart/2005/8/layout/matrix1"/>
    <dgm:cxn modelId="{CE5F4AF3-6DD8-4563-9A34-8BD546937C82}" type="presOf" srcId="{30A6F433-5A93-4917-8A67-6AB6D2821A62}" destId="{99E83D2F-45B8-4C3A-A296-E9CFC041DA26}" srcOrd="1" destOrd="0" presId="urn:microsoft.com/office/officeart/2005/8/layout/matrix1"/>
    <dgm:cxn modelId="{33A5305B-2DF4-4FC9-9E22-97975029E4CB}" type="presOf" srcId="{62177736-F8BD-4818-8AE5-9AA35364F9E2}" destId="{2F130FE0-FE12-4B8F-8DCB-5617FDD56010}" srcOrd="1" destOrd="0" presId="urn:microsoft.com/office/officeart/2005/8/layout/matrix1"/>
    <dgm:cxn modelId="{3FBCF841-E5EC-4EFA-B0D2-8E261B8A6304}" type="presOf" srcId="{30A6F433-5A93-4917-8A67-6AB6D2821A62}" destId="{B5FB7259-FEB0-4801-9D5F-118584F93509}" srcOrd="0" destOrd="0" presId="urn:microsoft.com/office/officeart/2005/8/layout/matrix1"/>
    <dgm:cxn modelId="{1188CAF4-FA99-4F92-A0D9-AD812CE2A0DD}" srcId="{914234CB-12BD-4FC9-A001-7E0098094653}" destId="{DAB3C83B-0E4E-4D6F-987C-154AF83E0B99}" srcOrd="0" destOrd="0" parTransId="{697F4E49-2CEF-4374-9B4D-77D8BD77880F}" sibTransId="{094129F7-C4C9-421D-9DDD-5C8185B41C8C}"/>
    <dgm:cxn modelId="{0E18A273-4854-48CF-96DA-663E90E78FAC}" type="presOf" srcId="{DAB3C83B-0E4E-4D6F-987C-154AF83E0B99}" destId="{785ACB3D-09BA-451E-B5D9-DC486992004E}" srcOrd="1" destOrd="0" presId="urn:microsoft.com/office/officeart/2005/8/layout/matrix1"/>
    <dgm:cxn modelId="{64388694-D97D-45D4-AE6C-A019A2788C99}" type="presOf" srcId="{62177736-F8BD-4818-8AE5-9AA35364F9E2}" destId="{6E20694D-CFA9-4744-9245-DF9DA7540EAA}" srcOrd="0" destOrd="0" presId="urn:microsoft.com/office/officeart/2005/8/layout/matrix1"/>
    <dgm:cxn modelId="{004E4D34-AE98-4E7C-A651-E8CC4C473E51}" srcId="{914234CB-12BD-4FC9-A001-7E0098094653}" destId="{62177736-F8BD-4818-8AE5-9AA35364F9E2}" srcOrd="3" destOrd="0" parTransId="{1352AC02-A024-4F4E-849E-30F4E583FB94}" sibTransId="{62EBEDC2-D60F-4858-BB57-BB8FC9248603}"/>
    <dgm:cxn modelId="{9E456BEC-7881-489B-AE90-A185484641AC}" type="presParOf" srcId="{3C09AB2E-42A7-4D98-BBDA-FDD416B19334}" destId="{F8E9EB23-27C0-4ACD-9062-DDA05B5C11A0}" srcOrd="0" destOrd="0" presId="urn:microsoft.com/office/officeart/2005/8/layout/matrix1"/>
    <dgm:cxn modelId="{9701A7BC-969B-4CD4-9EB0-FEB62D7CB498}" type="presParOf" srcId="{F8E9EB23-27C0-4ACD-9062-DDA05B5C11A0}" destId="{F0DAE3E3-0F4B-43AB-8B96-9B7E19F28C4F}" srcOrd="0" destOrd="0" presId="urn:microsoft.com/office/officeart/2005/8/layout/matrix1"/>
    <dgm:cxn modelId="{477EEDE3-8D0F-4A77-89FD-EF0D529E7877}" type="presParOf" srcId="{F8E9EB23-27C0-4ACD-9062-DDA05B5C11A0}" destId="{785ACB3D-09BA-451E-B5D9-DC486992004E}" srcOrd="1" destOrd="0" presId="urn:microsoft.com/office/officeart/2005/8/layout/matrix1"/>
    <dgm:cxn modelId="{7ECDBC00-A621-427B-A929-20AF1C2B2985}" type="presParOf" srcId="{F8E9EB23-27C0-4ACD-9062-DDA05B5C11A0}" destId="{B5FB7259-FEB0-4801-9D5F-118584F93509}" srcOrd="2" destOrd="0" presId="urn:microsoft.com/office/officeart/2005/8/layout/matrix1"/>
    <dgm:cxn modelId="{33C79942-2FBB-4CEE-BC88-5A41D48AB631}" type="presParOf" srcId="{F8E9EB23-27C0-4ACD-9062-DDA05B5C11A0}" destId="{99E83D2F-45B8-4C3A-A296-E9CFC041DA26}" srcOrd="3" destOrd="0" presId="urn:microsoft.com/office/officeart/2005/8/layout/matrix1"/>
    <dgm:cxn modelId="{3A95317A-C44B-4B57-A854-702EC66239DC}" type="presParOf" srcId="{F8E9EB23-27C0-4ACD-9062-DDA05B5C11A0}" destId="{AC63D422-374D-4BAB-80BB-83FB644CE933}" srcOrd="4" destOrd="0" presId="urn:microsoft.com/office/officeart/2005/8/layout/matrix1"/>
    <dgm:cxn modelId="{4BAA4763-6537-41C4-AC04-E297AEAD3B4E}" type="presParOf" srcId="{F8E9EB23-27C0-4ACD-9062-DDA05B5C11A0}" destId="{85CAAA46-B0E1-45D6-A1CC-C28B9FBFFA93}" srcOrd="5" destOrd="0" presId="urn:microsoft.com/office/officeart/2005/8/layout/matrix1"/>
    <dgm:cxn modelId="{0A7F4EE7-FA36-47EA-A708-EFE67604DBD1}" type="presParOf" srcId="{F8E9EB23-27C0-4ACD-9062-DDA05B5C11A0}" destId="{6E20694D-CFA9-4744-9245-DF9DA7540EAA}" srcOrd="6" destOrd="0" presId="urn:microsoft.com/office/officeart/2005/8/layout/matrix1"/>
    <dgm:cxn modelId="{F4F89413-961C-46A2-9AC5-647581507F3F}" type="presParOf" srcId="{F8E9EB23-27C0-4ACD-9062-DDA05B5C11A0}" destId="{2F130FE0-FE12-4B8F-8DCB-5617FDD56010}" srcOrd="7" destOrd="0" presId="urn:microsoft.com/office/officeart/2005/8/layout/matrix1"/>
    <dgm:cxn modelId="{9427A47D-CFE9-4461-B986-3CFEC08D9B8E}" type="presParOf" srcId="{3C09AB2E-42A7-4D98-BBDA-FDD416B19334}" destId="{BB6A84E0-7269-4191-8735-54C45E9E60C3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04EDC63-7B3F-40C6-8319-177AF34465AE}" type="doc">
      <dgm:prSet loTypeId="urn:microsoft.com/office/officeart/2005/8/layout/matrix1" loCatId="matrix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AB3C83B-0E4E-4D6F-987C-154AF83E0B99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Passion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97F4E49-2CEF-4374-9B4D-77D8BD77880F}" type="parTrans" cxnId="{1188CAF4-FA99-4F92-A0D9-AD812CE2A0DD}">
      <dgm:prSet/>
      <dgm:spPr/>
      <dgm:t>
        <a:bodyPr/>
        <a:lstStyle/>
        <a:p>
          <a:endParaRPr lang="en-US"/>
        </a:p>
      </dgm:t>
    </dgm:pt>
    <dgm:pt modelId="{094129F7-C4C9-421D-9DDD-5C8185B41C8C}" type="sibTrans" cxnId="{1188CAF4-FA99-4F92-A0D9-AD812CE2A0DD}">
      <dgm:prSet/>
      <dgm:spPr/>
      <dgm:t>
        <a:bodyPr/>
        <a:lstStyle/>
        <a:p>
          <a:endParaRPr lang="en-US"/>
        </a:p>
      </dgm:t>
    </dgm:pt>
    <dgm:pt modelId="{30A6F433-5A93-4917-8A67-6AB6D2821A62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Prayer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CA05EF9-6F6B-472D-8F78-6AF092F5BFCF}" type="parTrans" cxnId="{04B121FA-CD03-4ABC-9E42-2F66F24671A1}">
      <dgm:prSet/>
      <dgm:spPr/>
      <dgm:t>
        <a:bodyPr/>
        <a:lstStyle/>
        <a:p>
          <a:endParaRPr lang="en-US"/>
        </a:p>
      </dgm:t>
    </dgm:pt>
    <dgm:pt modelId="{CD2E223D-BCA4-458A-9A15-C03FD2C57967}" type="sibTrans" cxnId="{04B121FA-CD03-4ABC-9E42-2F66F24671A1}">
      <dgm:prSet/>
      <dgm:spPr/>
      <dgm:t>
        <a:bodyPr/>
        <a:lstStyle/>
        <a:p>
          <a:endParaRPr lang="en-US"/>
        </a:p>
      </dgm:t>
    </dgm:pt>
    <dgm:pt modelId="{26643F34-732A-4F34-8EA5-ACCC67A8FA15}">
      <dgm:prSet phldrT="[Text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Pastors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B693862-2AFC-4D33-B38A-E27462A73BF1}" type="parTrans" cxnId="{13B9733B-C92D-4EE9-A1DE-6C74E9C363CC}">
      <dgm:prSet/>
      <dgm:spPr/>
      <dgm:t>
        <a:bodyPr/>
        <a:lstStyle/>
        <a:p>
          <a:endParaRPr lang="en-US"/>
        </a:p>
      </dgm:t>
    </dgm:pt>
    <dgm:pt modelId="{CD3FFCEA-EF3A-4147-BC29-6A797EFDF48F}" type="sibTrans" cxnId="{13B9733B-C92D-4EE9-A1DE-6C74E9C363CC}">
      <dgm:prSet/>
      <dgm:spPr/>
      <dgm:t>
        <a:bodyPr/>
        <a:lstStyle/>
        <a:p>
          <a:endParaRPr lang="en-US"/>
        </a:p>
      </dgm:t>
    </dgm:pt>
    <dgm:pt modelId="{62177736-F8BD-4818-8AE5-9AA35364F9E2}">
      <dgm:prSet phldrT="[Text]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People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352AC02-A024-4F4E-849E-30F4E583FB94}" type="parTrans" cxnId="{004E4D34-AE98-4E7C-A651-E8CC4C473E51}">
      <dgm:prSet/>
      <dgm:spPr/>
      <dgm:t>
        <a:bodyPr/>
        <a:lstStyle/>
        <a:p>
          <a:endParaRPr lang="en-US"/>
        </a:p>
      </dgm:t>
    </dgm:pt>
    <dgm:pt modelId="{62EBEDC2-D60F-4858-BB57-BB8FC9248603}" type="sibTrans" cxnId="{004E4D34-AE98-4E7C-A651-E8CC4C473E51}">
      <dgm:prSet/>
      <dgm:spPr/>
      <dgm:t>
        <a:bodyPr/>
        <a:lstStyle/>
        <a:p>
          <a:endParaRPr lang="en-US"/>
        </a:p>
      </dgm:t>
    </dgm:pt>
    <dgm:pt modelId="{914234CB-12BD-4FC9-A001-7E0098094653}">
      <dgm:prSet phldrT="[Text]"/>
      <dgm:spPr>
        <a:noFill/>
      </dgm:spPr>
      <dgm:t>
        <a:bodyPr/>
        <a:lstStyle/>
        <a:p>
          <a:endParaRPr lang="en-US" dirty="0"/>
        </a:p>
      </dgm:t>
    </dgm:pt>
    <dgm:pt modelId="{5C535B96-3389-4592-96D6-6F46FF7668E2}" type="sibTrans" cxnId="{01F27964-74E3-47AC-AB86-9C84253CD6EB}">
      <dgm:prSet/>
      <dgm:spPr/>
      <dgm:t>
        <a:bodyPr/>
        <a:lstStyle/>
        <a:p>
          <a:endParaRPr lang="en-US"/>
        </a:p>
      </dgm:t>
    </dgm:pt>
    <dgm:pt modelId="{7E12FCCF-E047-4993-A4FF-527BD31ECE6A}" type="parTrans" cxnId="{01F27964-74E3-47AC-AB86-9C84253CD6EB}">
      <dgm:prSet/>
      <dgm:spPr/>
      <dgm:t>
        <a:bodyPr/>
        <a:lstStyle/>
        <a:p>
          <a:endParaRPr lang="en-US"/>
        </a:p>
      </dgm:t>
    </dgm:pt>
    <dgm:pt modelId="{3C09AB2E-42A7-4D98-BBDA-FDD416B19334}" type="pres">
      <dgm:prSet presAssocID="{C04EDC63-7B3F-40C6-8319-177AF34465AE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8E9EB23-27C0-4ACD-9062-DDA05B5C11A0}" type="pres">
      <dgm:prSet presAssocID="{C04EDC63-7B3F-40C6-8319-177AF34465AE}" presName="matrix" presStyleCnt="0"/>
      <dgm:spPr/>
    </dgm:pt>
    <dgm:pt modelId="{F0DAE3E3-0F4B-43AB-8B96-9B7E19F28C4F}" type="pres">
      <dgm:prSet presAssocID="{C04EDC63-7B3F-40C6-8319-177AF34465AE}" presName="tile1" presStyleLbl="node1" presStyleIdx="0" presStyleCnt="4"/>
      <dgm:spPr/>
    </dgm:pt>
    <dgm:pt modelId="{785ACB3D-09BA-451E-B5D9-DC486992004E}" type="pres">
      <dgm:prSet presAssocID="{C04EDC63-7B3F-40C6-8319-177AF34465AE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B5FB7259-FEB0-4801-9D5F-118584F93509}" type="pres">
      <dgm:prSet presAssocID="{C04EDC63-7B3F-40C6-8319-177AF34465AE}" presName="tile2" presStyleLbl="node1" presStyleIdx="1" presStyleCnt="4"/>
      <dgm:spPr/>
    </dgm:pt>
    <dgm:pt modelId="{99E83D2F-45B8-4C3A-A296-E9CFC041DA26}" type="pres">
      <dgm:prSet presAssocID="{C04EDC63-7B3F-40C6-8319-177AF34465AE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AC63D422-374D-4BAB-80BB-83FB644CE933}" type="pres">
      <dgm:prSet presAssocID="{C04EDC63-7B3F-40C6-8319-177AF34465AE}" presName="tile3" presStyleLbl="node1" presStyleIdx="2" presStyleCnt="4"/>
      <dgm:spPr/>
    </dgm:pt>
    <dgm:pt modelId="{85CAAA46-B0E1-45D6-A1CC-C28B9FBFFA93}" type="pres">
      <dgm:prSet presAssocID="{C04EDC63-7B3F-40C6-8319-177AF34465AE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6E20694D-CFA9-4744-9245-DF9DA7540EAA}" type="pres">
      <dgm:prSet presAssocID="{C04EDC63-7B3F-40C6-8319-177AF34465AE}" presName="tile4" presStyleLbl="node1" presStyleIdx="3" presStyleCnt="4"/>
      <dgm:spPr/>
    </dgm:pt>
    <dgm:pt modelId="{2F130FE0-FE12-4B8F-8DCB-5617FDD56010}" type="pres">
      <dgm:prSet presAssocID="{C04EDC63-7B3F-40C6-8319-177AF34465AE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BB6A84E0-7269-4191-8735-54C45E9E60C3}" type="pres">
      <dgm:prSet presAssocID="{C04EDC63-7B3F-40C6-8319-177AF34465AE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04B121FA-CD03-4ABC-9E42-2F66F24671A1}" srcId="{914234CB-12BD-4FC9-A001-7E0098094653}" destId="{30A6F433-5A93-4917-8A67-6AB6D2821A62}" srcOrd="1" destOrd="0" parTransId="{7CA05EF9-6F6B-472D-8F78-6AF092F5BFCF}" sibTransId="{CD2E223D-BCA4-458A-9A15-C03FD2C57967}"/>
    <dgm:cxn modelId="{01F27964-74E3-47AC-AB86-9C84253CD6EB}" srcId="{C04EDC63-7B3F-40C6-8319-177AF34465AE}" destId="{914234CB-12BD-4FC9-A001-7E0098094653}" srcOrd="0" destOrd="0" parTransId="{7E12FCCF-E047-4993-A4FF-527BD31ECE6A}" sibTransId="{5C535B96-3389-4592-96D6-6F46FF7668E2}"/>
    <dgm:cxn modelId="{26B0A944-B366-4693-B9CF-25ADDDBFACC7}" type="presOf" srcId="{914234CB-12BD-4FC9-A001-7E0098094653}" destId="{BB6A84E0-7269-4191-8735-54C45E9E60C3}" srcOrd="0" destOrd="0" presId="urn:microsoft.com/office/officeart/2005/8/layout/matrix1"/>
    <dgm:cxn modelId="{78712C27-401B-47F9-9099-33DA91753ABA}" type="presOf" srcId="{26643F34-732A-4F34-8EA5-ACCC67A8FA15}" destId="{AC63D422-374D-4BAB-80BB-83FB644CE933}" srcOrd="0" destOrd="0" presId="urn:microsoft.com/office/officeart/2005/8/layout/matrix1"/>
    <dgm:cxn modelId="{C20CA4F7-CBFA-4A6F-A27B-88C2ED9FB05D}" type="presOf" srcId="{26643F34-732A-4F34-8EA5-ACCC67A8FA15}" destId="{85CAAA46-B0E1-45D6-A1CC-C28B9FBFFA93}" srcOrd="1" destOrd="0" presId="urn:microsoft.com/office/officeart/2005/8/layout/matrix1"/>
    <dgm:cxn modelId="{E9F7AD24-D3BF-49C7-9859-0F4132F6081C}" type="presOf" srcId="{62177736-F8BD-4818-8AE5-9AA35364F9E2}" destId="{6E20694D-CFA9-4744-9245-DF9DA7540EAA}" srcOrd="0" destOrd="0" presId="urn:microsoft.com/office/officeart/2005/8/layout/matrix1"/>
    <dgm:cxn modelId="{F2B5E2E0-1253-4E5D-B1AB-484203A1E022}" type="presOf" srcId="{DAB3C83B-0E4E-4D6F-987C-154AF83E0B99}" destId="{F0DAE3E3-0F4B-43AB-8B96-9B7E19F28C4F}" srcOrd="0" destOrd="0" presId="urn:microsoft.com/office/officeart/2005/8/layout/matrix1"/>
    <dgm:cxn modelId="{13B9733B-C92D-4EE9-A1DE-6C74E9C363CC}" srcId="{914234CB-12BD-4FC9-A001-7E0098094653}" destId="{26643F34-732A-4F34-8EA5-ACCC67A8FA15}" srcOrd="2" destOrd="0" parTransId="{1B693862-2AFC-4D33-B38A-E27462A73BF1}" sibTransId="{CD3FFCEA-EF3A-4147-BC29-6A797EFDF48F}"/>
    <dgm:cxn modelId="{1188CAF4-FA99-4F92-A0D9-AD812CE2A0DD}" srcId="{914234CB-12BD-4FC9-A001-7E0098094653}" destId="{DAB3C83B-0E4E-4D6F-987C-154AF83E0B99}" srcOrd="0" destOrd="0" parTransId="{697F4E49-2CEF-4374-9B4D-77D8BD77880F}" sibTransId="{094129F7-C4C9-421D-9DDD-5C8185B41C8C}"/>
    <dgm:cxn modelId="{DE59C62C-0B6A-4552-B9E2-E6896F907D80}" type="presOf" srcId="{30A6F433-5A93-4917-8A67-6AB6D2821A62}" destId="{99E83D2F-45B8-4C3A-A296-E9CFC041DA26}" srcOrd="1" destOrd="0" presId="urn:microsoft.com/office/officeart/2005/8/layout/matrix1"/>
    <dgm:cxn modelId="{B3B85FE8-782E-4084-9B02-677D4716233B}" type="presOf" srcId="{C04EDC63-7B3F-40C6-8319-177AF34465AE}" destId="{3C09AB2E-42A7-4D98-BBDA-FDD416B19334}" srcOrd="0" destOrd="0" presId="urn:microsoft.com/office/officeart/2005/8/layout/matrix1"/>
    <dgm:cxn modelId="{004E4D34-AE98-4E7C-A651-E8CC4C473E51}" srcId="{914234CB-12BD-4FC9-A001-7E0098094653}" destId="{62177736-F8BD-4818-8AE5-9AA35364F9E2}" srcOrd="3" destOrd="0" parTransId="{1352AC02-A024-4F4E-849E-30F4E583FB94}" sibTransId="{62EBEDC2-D60F-4858-BB57-BB8FC9248603}"/>
    <dgm:cxn modelId="{F21C3BAF-5F46-45DF-B04C-B63CEF6ECE47}" type="presOf" srcId="{30A6F433-5A93-4917-8A67-6AB6D2821A62}" destId="{B5FB7259-FEB0-4801-9D5F-118584F93509}" srcOrd="0" destOrd="0" presId="urn:microsoft.com/office/officeart/2005/8/layout/matrix1"/>
    <dgm:cxn modelId="{474E1FBA-BD32-4AE6-9534-9907DBA2EF2D}" type="presOf" srcId="{62177736-F8BD-4818-8AE5-9AA35364F9E2}" destId="{2F130FE0-FE12-4B8F-8DCB-5617FDD56010}" srcOrd="1" destOrd="0" presId="urn:microsoft.com/office/officeart/2005/8/layout/matrix1"/>
    <dgm:cxn modelId="{A372CB30-EFF0-45DF-BBA2-FC0DAE619D77}" type="presOf" srcId="{DAB3C83B-0E4E-4D6F-987C-154AF83E0B99}" destId="{785ACB3D-09BA-451E-B5D9-DC486992004E}" srcOrd="1" destOrd="0" presId="urn:microsoft.com/office/officeart/2005/8/layout/matrix1"/>
    <dgm:cxn modelId="{1F5050A9-1317-4DF9-BD42-FC5281B5131B}" type="presParOf" srcId="{3C09AB2E-42A7-4D98-BBDA-FDD416B19334}" destId="{F8E9EB23-27C0-4ACD-9062-DDA05B5C11A0}" srcOrd="0" destOrd="0" presId="urn:microsoft.com/office/officeart/2005/8/layout/matrix1"/>
    <dgm:cxn modelId="{60610E21-FB37-4B2B-B9E2-10C76C71FB00}" type="presParOf" srcId="{F8E9EB23-27C0-4ACD-9062-DDA05B5C11A0}" destId="{F0DAE3E3-0F4B-43AB-8B96-9B7E19F28C4F}" srcOrd="0" destOrd="0" presId="urn:microsoft.com/office/officeart/2005/8/layout/matrix1"/>
    <dgm:cxn modelId="{EAF38F86-1C15-45A7-99C4-D7E9FF4FF7C8}" type="presParOf" srcId="{F8E9EB23-27C0-4ACD-9062-DDA05B5C11A0}" destId="{785ACB3D-09BA-451E-B5D9-DC486992004E}" srcOrd="1" destOrd="0" presId="urn:microsoft.com/office/officeart/2005/8/layout/matrix1"/>
    <dgm:cxn modelId="{A41ADDC1-E161-4165-BB44-EECB9B26BC25}" type="presParOf" srcId="{F8E9EB23-27C0-4ACD-9062-DDA05B5C11A0}" destId="{B5FB7259-FEB0-4801-9D5F-118584F93509}" srcOrd="2" destOrd="0" presId="urn:microsoft.com/office/officeart/2005/8/layout/matrix1"/>
    <dgm:cxn modelId="{498C08BD-9429-4C75-8A92-EED91E993158}" type="presParOf" srcId="{F8E9EB23-27C0-4ACD-9062-DDA05B5C11A0}" destId="{99E83D2F-45B8-4C3A-A296-E9CFC041DA26}" srcOrd="3" destOrd="0" presId="urn:microsoft.com/office/officeart/2005/8/layout/matrix1"/>
    <dgm:cxn modelId="{ABADD7A4-C608-4A73-A396-8D170631FE5B}" type="presParOf" srcId="{F8E9EB23-27C0-4ACD-9062-DDA05B5C11A0}" destId="{AC63D422-374D-4BAB-80BB-83FB644CE933}" srcOrd="4" destOrd="0" presId="urn:microsoft.com/office/officeart/2005/8/layout/matrix1"/>
    <dgm:cxn modelId="{8F1B0191-6113-4BC7-A6FF-39ACA5BC5CF3}" type="presParOf" srcId="{F8E9EB23-27C0-4ACD-9062-DDA05B5C11A0}" destId="{85CAAA46-B0E1-45D6-A1CC-C28B9FBFFA93}" srcOrd="5" destOrd="0" presId="urn:microsoft.com/office/officeart/2005/8/layout/matrix1"/>
    <dgm:cxn modelId="{03A9C7CE-E583-4F7B-81FE-883EFEF7D561}" type="presParOf" srcId="{F8E9EB23-27C0-4ACD-9062-DDA05B5C11A0}" destId="{6E20694D-CFA9-4744-9245-DF9DA7540EAA}" srcOrd="6" destOrd="0" presId="urn:microsoft.com/office/officeart/2005/8/layout/matrix1"/>
    <dgm:cxn modelId="{17551550-E1FF-49C3-9483-BFD0EE4DD379}" type="presParOf" srcId="{F8E9EB23-27C0-4ACD-9062-DDA05B5C11A0}" destId="{2F130FE0-FE12-4B8F-8DCB-5617FDD56010}" srcOrd="7" destOrd="0" presId="urn:microsoft.com/office/officeart/2005/8/layout/matrix1"/>
    <dgm:cxn modelId="{67472571-9C10-4228-A3A4-F334A74134F2}" type="presParOf" srcId="{3C09AB2E-42A7-4D98-BBDA-FDD416B19334}" destId="{BB6A84E0-7269-4191-8735-54C45E9E60C3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DAE3E3-0F4B-43AB-8B96-9B7E19F28C4F}">
      <dsp:nvSpPr>
        <dsp:cNvPr id="0" name=""/>
        <dsp:cNvSpPr/>
      </dsp:nvSpPr>
      <dsp:spPr>
        <a:xfrm rot="16200000">
          <a:off x="585613" y="-585613"/>
          <a:ext cx="3201751" cy="4372978"/>
        </a:xfrm>
        <a:prstGeom prst="round1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Passion</a:t>
          </a:r>
          <a:endParaRPr lang="en-US" sz="6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0" y="0"/>
        <a:ext cx="4372978" cy="2401313"/>
      </dsp:txXfrm>
    </dsp:sp>
    <dsp:sp modelId="{B5FB7259-FEB0-4801-9D5F-118584F93509}">
      <dsp:nvSpPr>
        <dsp:cNvPr id="0" name=""/>
        <dsp:cNvSpPr/>
      </dsp:nvSpPr>
      <dsp:spPr>
        <a:xfrm>
          <a:off x="4372978" y="0"/>
          <a:ext cx="4372978" cy="3201751"/>
        </a:xfrm>
        <a:prstGeom prst="round1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Prayer</a:t>
          </a:r>
          <a:endParaRPr lang="en-US" sz="6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372978" y="0"/>
        <a:ext cx="4372978" cy="2401313"/>
      </dsp:txXfrm>
    </dsp:sp>
    <dsp:sp modelId="{AC63D422-374D-4BAB-80BB-83FB644CE933}">
      <dsp:nvSpPr>
        <dsp:cNvPr id="0" name=""/>
        <dsp:cNvSpPr/>
      </dsp:nvSpPr>
      <dsp:spPr>
        <a:xfrm rot="10800000">
          <a:off x="0" y="3201751"/>
          <a:ext cx="4372978" cy="3201751"/>
        </a:xfrm>
        <a:prstGeom prst="round1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Pastors</a:t>
          </a:r>
          <a:endParaRPr lang="en-US" sz="6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0" y="4002188"/>
        <a:ext cx="4372978" cy="2401313"/>
      </dsp:txXfrm>
    </dsp:sp>
    <dsp:sp modelId="{6E20694D-CFA9-4744-9245-DF9DA7540EAA}">
      <dsp:nvSpPr>
        <dsp:cNvPr id="0" name=""/>
        <dsp:cNvSpPr/>
      </dsp:nvSpPr>
      <dsp:spPr>
        <a:xfrm rot="5400000">
          <a:off x="4958591" y="2616137"/>
          <a:ext cx="3201751" cy="4372978"/>
        </a:xfrm>
        <a:prstGeom prst="round1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People</a:t>
          </a:r>
          <a:endParaRPr lang="en-US" sz="6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4372978" y="4002188"/>
        <a:ext cx="4372978" cy="2401313"/>
      </dsp:txXfrm>
    </dsp:sp>
    <dsp:sp modelId="{BB6A84E0-7269-4191-8735-54C45E9E60C3}">
      <dsp:nvSpPr>
        <dsp:cNvPr id="0" name=""/>
        <dsp:cNvSpPr/>
      </dsp:nvSpPr>
      <dsp:spPr>
        <a:xfrm>
          <a:off x="3061084" y="2401313"/>
          <a:ext cx="2623786" cy="1600875"/>
        </a:xfrm>
        <a:prstGeom prst="round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3139232" y="2479461"/>
        <a:ext cx="2467490" cy="14445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DAE3E3-0F4B-43AB-8B96-9B7E19F28C4F}">
      <dsp:nvSpPr>
        <dsp:cNvPr id="0" name=""/>
        <dsp:cNvSpPr/>
      </dsp:nvSpPr>
      <dsp:spPr>
        <a:xfrm rot="16200000">
          <a:off x="523189" y="-523189"/>
          <a:ext cx="3336972" cy="4383351"/>
        </a:xfrm>
        <a:prstGeom prst="round1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Passion</a:t>
          </a:r>
          <a:endParaRPr lang="en-US" sz="6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-1" y="1"/>
        <a:ext cx="4383351" cy="2502729"/>
      </dsp:txXfrm>
    </dsp:sp>
    <dsp:sp modelId="{B5FB7259-FEB0-4801-9D5F-118584F93509}">
      <dsp:nvSpPr>
        <dsp:cNvPr id="0" name=""/>
        <dsp:cNvSpPr/>
      </dsp:nvSpPr>
      <dsp:spPr>
        <a:xfrm>
          <a:off x="4383351" y="21857"/>
          <a:ext cx="4383351" cy="3336972"/>
        </a:xfrm>
        <a:prstGeom prst="round1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Prayer</a:t>
          </a:r>
          <a:endParaRPr lang="en-US" sz="6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383351" y="21857"/>
        <a:ext cx="4383351" cy="2502729"/>
      </dsp:txXfrm>
    </dsp:sp>
    <dsp:sp modelId="{AC63D422-374D-4BAB-80BB-83FB644CE933}">
      <dsp:nvSpPr>
        <dsp:cNvPr id="0" name=""/>
        <dsp:cNvSpPr/>
      </dsp:nvSpPr>
      <dsp:spPr>
        <a:xfrm rot="10800000">
          <a:off x="0" y="3336972"/>
          <a:ext cx="4383351" cy="3336972"/>
        </a:xfrm>
        <a:prstGeom prst="round1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Pastors</a:t>
          </a:r>
          <a:endParaRPr lang="en-US" sz="6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0" y="4171215"/>
        <a:ext cx="4383351" cy="2502729"/>
      </dsp:txXfrm>
    </dsp:sp>
    <dsp:sp modelId="{6E20694D-CFA9-4744-9245-DF9DA7540EAA}">
      <dsp:nvSpPr>
        <dsp:cNvPr id="0" name=""/>
        <dsp:cNvSpPr/>
      </dsp:nvSpPr>
      <dsp:spPr>
        <a:xfrm rot="5400000">
          <a:off x="4906540" y="2813782"/>
          <a:ext cx="3336972" cy="4383351"/>
        </a:xfrm>
        <a:prstGeom prst="round1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People</a:t>
          </a:r>
          <a:endParaRPr lang="en-US" sz="6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4383350" y="4171215"/>
        <a:ext cx="4383351" cy="2502729"/>
      </dsp:txXfrm>
    </dsp:sp>
    <dsp:sp modelId="{BB6A84E0-7269-4191-8735-54C45E9E60C3}">
      <dsp:nvSpPr>
        <dsp:cNvPr id="0" name=""/>
        <dsp:cNvSpPr/>
      </dsp:nvSpPr>
      <dsp:spPr>
        <a:xfrm>
          <a:off x="3068345" y="2502729"/>
          <a:ext cx="2630010" cy="1668486"/>
        </a:xfrm>
        <a:prstGeom prst="round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3149794" y="2584178"/>
        <a:ext cx="2467112" cy="15055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DAE3E3-0F4B-43AB-8B96-9B7E19F28C4F}">
      <dsp:nvSpPr>
        <dsp:cNvPr id="0" name=""/>
        <dsp:cNvSpPr/>
      </dsp:nvSpPr>
      <dsp:spPr>
        <a:xfrm rot="16200000">
          <a:off x="585613" y="-585613"/>
          <a:ext cx="3201751" cy="4372978"/>
        </a:xfrm>
        <a:prstGeom prst="round1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Passion</a:t>
          </a:r>
          <a:endParaRPr lang="en-US" sz="6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0" y="0"/>
        <a:ext cx="4372978" cy="2401313"/>
      </dsp:txXfrm>
    </dsp:sp>
    <dsp:sp modelId="{B5FB7259-FEB0-4801-9D5F-118584F93509}">
      <dsp:nvSpPr>
        <dsp:cNvPr id="0" name=""/>
        <dsp:cNvSpPr/>
      </dsp:nvSpPr>
      <dsp:spPr>
        <a:xfrm>
          <a:off x="4372978" y="0"/>
          <a:ext cx="4372978" cy="3201751"/>
        </a:xfrm>
        <a:prstGeom prst="round1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Prayer</a:t>
          </a:r>
          <a:endParaRPr lang="en-US" sz="6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372978" y="0"/>
        <a:ext cx="4372978" cy="2401313"/>
      </dsp:txXfrm>
    </dsp:sp>
    <dsp:sp modelId="{AC63D422-374D-4BAB-80BB-83FB644CE933}">
      <dsp:nvSpPr>
        <dsp:cNvPr id="0" name=""/>
        <dsp:cNvSpPr/>
      </dsp:nvSpPr>
      <dsp:spPr>
        <a:xfrm rot="10800000">
          <a:off x="0" y="3201751"/>
          <a:ext cx="4372978" cy="3201751"/>
        </a:xfrm>
        <a:prstGeom prst="round1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Pastors</a:t>
          </a:r>
          <a:endParaRPr lang="en-US" sz="6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0" y="4002188"/>
        <a:ext cx="4372978" cy="2401313"/>
      </dsp:txXfrm>
    </dsp:sp>
    <dsp:sp modelId="{6E20694D-CFA9-4744-9245-DF9DA7540EAA}">
      <dsp:nvSpPr>
        <dsp:cNvPr id="0" name=""/>
        <dsp:cNvSpPr/>
      </dsp:nvSpPr>
      <dsp:spPr>
        <a:xfrm rot="5400000">
          <a:off x="4958591" y="2616137"/>
          <a:ext cx="3201751" cy="4372978"/>
        </a:xfrm>
        <a:prstGeom prst="round1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People</a:t>
          </a:r>
          <a:endParaRPr lang="en-US" sz="6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4372978" y="4002188"/>
        <a:ext cx="4372978" cy="2401313"/>
      </dsp:txXfrm>
    </dsp:sp>
    <dsp:sp modelId="{BB6A84E0-7269-4191-8735-54C45E9E60C3}">
      <dsp:nvSpPr>
        <dsp:cNvPr id="0" name=""/>
        <dsp:cNvSpPr/>
      </dsp:nvSpPr>
      <dsp:spPr>
        <a:xfrm>
          <a:off x="3061084" y="2401313"/>
          <a:ext cx="2623786" cy="1600875"/>
        </a:xfrm>
        <a:prstGeom prst="round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3139232" y="2479461"/>
        <a:ext cx="2467490" cy="14445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9EB09-2920-425A-AD69-1FE9B6BD4E46}" type="datetimeFigureOut">
              <a:rPr lang="en-US" smtClean="0"/>
              <a:t>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C46A9-6280-4731-9E64-68D4A460D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996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9EB09-2920-425A-AD69-1FE9B6BD4E46}" type="datetimeFigureOut">
              <a:rPr lang="en-US" smtClean="0"/>
              <a:t>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C46A9-6280-4731-9E64-68D4A460D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912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9EB09-2920-425A-AD69-1FE9B6BD4E46}" type="datetimeFigureOut">
              <a:rPr lang="en-US" smtClean="0"/>
              <a:t>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C46A9-6280-4731-9E64-68D4A460D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896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9EB09-2920-425A-AD69-1FE9B6BD4E46}" type="datetimeFigureOut">
              <a:rPr lang="en-US" smtClean="0"/>
              <a:t>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C46A9-6280-4731-9E64-68D4A460D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863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9EB09-2920-425A-AD69-1FE9B6BD4E46}" type="datetimeFigureOut">
              <a:rPr lang="en-US" smtClean="0"/>
              <a:t>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C46A9-6280-4731-9E64-68D4A460D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475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9EB09-2920-425A-AD69-1FE9B6BD4E46}" type="datetimeFigureOut">
              <a:rPr lang="en-US" smtClean="0"/>
              <a:t>1/17/2016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C46A9-6280-4731-9E64-68D4A460D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369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9EB09-2920-425A-AD69-1FE9B6BD4E46}" type="datetimeFigureOut">
              <a:rPr lang="en-US" smtClean="0"/>
              <a:t>1/17/2016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C46A9-6280-4731-9E64-68D4A460D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20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9EB09-2920-425A-AD69-1FE9B6BD4E46}" type="datetimeFigureOut">
              <a:rPr lang="en-US" smtClean="0"/>
              <a:t>1/17/2016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C46A9-6280-4731-9E64-68D4A460D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936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9EB09-2920-425A-AD69-1FE9B6BD4E46}" type="datetimeFigureOut">
              <a:rPr lang="en-US" smtClean="0"/>
              <a:t>1/17/2016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C46A9-6280-4731-9E64-68D4A460D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927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9EB09-2920-425A-AD69-1FE9B6BD4E46}" type="datetimeFigureOut">
              <a:rPr lang="en-US" smtClean="0"/>
              <a:t>1/17/2016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C46A9-6280-4731-9E64-68D4A460D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572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9EB09-2920-425A-AD69-1FE9B6BD4E46}" type="datetimeFigureOut">
              <a:rPr lang="en-US" smtClean="0"/>
              <a:t>1/17/2016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C46A9-6280-4731-9E64-68D4A460D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563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49EB09-2920-425A-AD69-1FE9B6BD4E46}" type="datetimeFigureOut">
              <a:rPr lang="en-US" smtClean="0"/>
              <a:t>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C46A9-6280-4731-9E64-68D4A460D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835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mily-times.net/" TargetMode="External"/><Relationship Id="rId2" Type="http://schemas.openxmlformats.org/officeDocument/2006/relationships/hyperlink" Target="http://www.ourdailybread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guidelines.org/" TargetMode="External"/><Relationship Id="rId4" Type="http://schemas.openxmlformats.org/officeDocument/2006/relationships/hyperlink" Target="http://www.biblegateway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6000" b="1" dirty="0">
                <a:solidFill>
                  <a:srgbClr val="0070C0"/>
                </a:solidFill>
              </a:rPr>
              <a:t>CONNECTING </a:t>
            </a:r>
            <a:r>
              <a:rPr lang="en-US" sz="6000" b="1" i="1" dirty="0">
                <a:solidFill>
                  <a:srgbClr val="FF0000"/>
                </a:solidFill>
              </a:rPr>
              <a:t>with </a:t>
            </a:r>
            <a:r>
              <a:rPr lang="en-US" sz="6000" b="1" dirty="0">
                <a:solidFill>
                  <a:srgbClr val="0070C0"/>
                </a:solidFill>
              </a:rPr>
              <a:t>MINISTRY</a:t>
            </a:r>
            <a:endParaRPr lang="en-US" sz="6000" b="1" dirty="0">
              <a:solidFill>
                <a:srgbClr val="0070C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76" y="1563330"/>
            <a:ext cx="7787148" cy="5191432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28" y="492136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600" b="1" dirty="0"/>
              <a:t>Philippians 2:19-30</a:t>
            </a:r>
          </a:p>
        </p:txBody>
      </p:sp>
    </p:spTree>
    <p:extLst>
      <p:ext uri="{BB962C8B-B14F-4D97-AF65-F5344CB8AC3E}">
        <p14:creationId xmlns:p14="http://schemas.microsoft.com/office/powerpoint/2010/main" val="399072589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6683263"/>
              </p:ext>
            </p:extLst>
          </p:nvPr>
        </p:nvGraphicFramePr>
        <p:xfrm>
          <a:off x="221064" y="331595"/>
          <a:ext cx="8745956" cy="64035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983" y="2364492"/>
            <a:ext cx="4393307" cy="19242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2254286" y="2627461"/>
            <a:ext cx="4076700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/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Produce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24065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3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943599" y="1905000"/>
            <a:ext cx="2639961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Lystra</a:t>
            </a:r>
            <a:r>
              <a:rPr lang="en-US" sz="2400" b="1" dirty="0" smtClean="0"/>
              <a:t>, Tim’s Home</a:t>
            </a:r>
            <a:endParaRPr lang="en-US" sz="2400" b="1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6400800" y="2274332"/>
            <a:ext cx="76200" cy="621268"/>
          </a:xfrm>
          <a:prstGeom prst="straightConnector1">
            <a:avLst/>
          </a:prstGeom>
          <a:ln w="5715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-68581" y="457200"/>
            <a:ext cx="1867883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Thessalonica</a:t>
            </a:r>
            <a:endParaRPr lang="en-US" sz="2400" b="1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596390" y="762000"/>
            <a:ext cx="308610" cy="457200"/>
          </a:xfrm>
          <a:prstGeom prst="straightConnector1">
            <a:avLst/>
          </a:prstGeom>
          <a:ln w="5715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596389" y="3657600"/>
            <a:ext cx="1147243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Corinth</a:t>
            </a:r>
            <a:endParaRPr lang="en-US" sz="2400" b="1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1988820" y="2895600"/>
            <a:ext cx="72390" cy="762000"/>
          </a:xfrm>
          <a:prstGeom prst="straightConnector1">
            <a:avLst/>
          </a:prstGeom>
          <a:ln w="5715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878580" y="3733800"/>
            <a:ext cx="1283356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Ephesus</a:t>
            </a:r>
            <a:endParaRPr lang="en-US" sz="2400" b="1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4191000" y="2971800"/>
            <a:ext cx="72390" cy="762000"/>
          </a:xfrm>
          <a:prstGeom prst="straightConnector1">
            <a:avLst/>
          </a:prstGeom>
          <a:ln w="5715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0" y="1403866"/>
            <a:ext cx="934066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Berea</a:t>
            </a:r>
            <a:endParaRPr lang="en-US" sz="2400" b="1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810491" y="1556266"/>
            <a:ext cx="561109" cy="32266"/>
          </a:xfrm>
          <a:prstGeom prst="straightConnector1">
            <a:avLst/>
          </a:prstGeom>
          <a:ln w="5715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276600" y="882134"/>
            <a:ext cx="986790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Troas</a:t>
            </a:r>
            <a:endParaRPr lang="en-US" sz="2400" b="1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3666086" y="1248094"/>
            <a:ext cx="29614" cy="466406"/>
          </a:xfrm>
          <a:prstGeom prst="straightConnector1">
            <a:avLst/>
          </a:prstGeom>
          <a:ln w="5715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46364" y="3796692"/>
            <a:ext cx="1025236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Rome</a:t>
            </a:r>
            <a:endParaRPr lang="en-US" sz="2400" b="1" dirty="0"/>
          </a:p>
        </p:txBody>
      </p:sp>
      <p:cxnSp>
        <p:nvCxnSpPr>
          <p:cNvPr id="21" name="Straight Arrow Connector 20"/>
          <p:cNvCxnSpPr/>
          <p:nvPr/>
        </p:nvCxnSpPr>
        <p:spPr>
          <a:xfrm flipH="1" flipV="1">
            <a:off x="117331" y="3429000"/>
            <a:ext cx="496512" cy="409256"/>
          </a:xfrm>
          <a:prstGeom prst="straightConnector1">
            <a:avLst/>
          </a:prstGeom>
          <a:ln w="5715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5799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12" grpId="0" animBg="1"/>
      <p:bldP spid="17" grpId="0" animBg="1"/>
      <p:bldP spid="14" grpId="0" animBg="1"/>
      <p:bldP spid="16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96390" y="1942236"/>
            <a:ext cx="1600200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GREECE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-68580" y="457200"/>
            <a:ext cx="1664970" cy="4001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Thessalonica</a:t>
            </a:r>
            <a:endParaRPr lang="en-US" sz="2000" b="1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596390" y="762000"/>
            <a:ext cx="308610" cy="457200"/>
          </a:xfrm>
          <a:prstGeom prst="straightConnector1">
            <a:avLst/>
          </a:prstGeom>
          <a:ln w="5715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596390" y="3657600"/>
            <a:ext cx="994410" cy="4001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Corinth</a:t>
            </a:r>
            <a:endParaRPr lang="en-US" sz="2000" b="1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1988820" y="2895600"/>
            <a:ext cx="72390" cy="762000"/>
          </a:xfrm>
          <a:prstGeom prst="straightConnector1">
            <a:avLst/>
          </a:prstGeom>
          <a:ln w="5715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0" y="1403866"/>
            <a:ext cx="838200" cy="4001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Berea</a:t>
            </a:r>
            <a:endParaRPr lang="en-US" sz="2000" b="1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810491" y="1556266"/>
            <a:ext cx="561109" cy="32266"/>
          </a:xfrm>
          <a:prstGeom prst="straightConnector1">
            <a:avLst/>
          </a:prstGeom>
          <a:ln w="5715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112770" y="4495800"/>
            <a:ext cx="1600200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ISRAEL</a:t>
            </a:r>
            <a:endParaRPr lang="en-US" sz="3200" b="1" dirty="0"/>
          </a:p>
        </p:txBody>
      </p:sp>
      <p:sp>
        <p:nvSpPr>
          <p:cNvPr id="3" name="Oval 2"/>
          <p:cNvSpPr/>
          <p:nvPr/>
        </p:nvSpPr>
        <p:spPr>
          <a:xfrm rot="20374992">
            <a:off x="862042" y="733795"/>
            <a:ext cx="2290655" cy="2733534"/>
          </a:xfrm>
          <a:prstGeom prst="ellipse">
            <a:avLst/>
          </a:prstGeom>
          <a:noFill/>
          <a:ln w="762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/>
          </a:p>
        </p:txBody>
      </p:sp>
      <p:sp>
        <p:nvSpPr>
          <p:cNvPr id="23" name="Oval 22"/>
          <p:cNvSpPr/>
          <p:nvPr/>
        </p:nvSpPr>
        <p:spPr>
          <a:xfrm rot="21429733">
            <a:off x="6767543" y="4063392"/>
            <a:ext cx="2290655" cy="2733534"/>
          </a:xfrm>
          <a:prstGeom prst="ellipse">
            <a:avLst/>
          </a:prstGeom>
          <a:noFill/>
          <a:ln w="762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/>
          </a:p>
        </p:txBody>
      </p:sp>
    </p:spTree>
    <p:extLst>
      <p:ext uri="{BB962C8B-B14F-4D97-AF65-F5344CB8AC3E}">
        <p14:creationId xmlns:p14="http://schemas.microsoft.com/office/powerpoint/2010/main" val="232377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4633455"/>
              </p:ext>
            </p:extLst>
          </p:nvPr>
        </p:nvGraphicFramePr>
        <p:xfrm>
          <a:off x="206477" y="100482"/>
          <a:ext cx="8766702" cy="6673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96897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B6A84E0-7269-4191-8735-54C45E9E60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BB6A84E0-7269-4191-8735-54C45E9E60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0DAE3E3-0F4B-43AB-8B96-9B7E19F28C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F0DAE3E3-0F4B-43AB-8B96-9B7E19F28C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5FB7259-FEB0-4801-9D5F-118584F935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B5FB7259-FEB0-4801-9D5F-118584F935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C63D422-374D-4BAB-80BB-83FB644CE9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AC63D422-374D-4BAB-80BB-83FB644CE9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E20694D-CFA9-4744-9245-DF9DA7540E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6E20694D-CFA9-4744-9245-DF9DA7540E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6683263"/>
              </p:ext>
            </p:extLst>
          </p:nvPr>
        </p:nvGraphicFramePr>
        <p:xfrm>
          <a:off x="221064" y="331595"/>
          <a:ext cx="8745956" cy="64035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983" y="2364492"/>
            <a:ext cx="4393307" cy="19242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2254286" y="2627461"/>
            <a:ext cx="4076700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/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Produce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574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6000" b="1" dirty="0">
                <a:solidFill>
                  <a:srgbClr val="0070C0"/>
                </a:solidFill>
              </a:rPr>
              <a:t>Personal Aspect to our Connection with God</a:t>
            </a:r>
            <a:endParaRPr lang="en-US" sz="6000" b="1" dirty="0">
              <a:solidFill>
                <a:srgbClr val="0070C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-901701" y="1690689"/>
            <a:ext cx="3149601" cy="2946975"/>
            <a:chOff x="622299" y="2120900"/>
            <a:chExt cx="3149601" cy="294697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299" y="2120900"/>
              <a:ext cx="3132667" cy="2349500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622300" y="4483100"/>
              <a:ext cx="314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/>
                <a:t>Knowing Christ</a:t>
              </a:r>
              <a:endParaRPr lang="en-US" sz="3200" b="1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616200" y="2658269"/>
            <a:ext cx="4203700" cy="2949355"/>
            <a:chOff x="4140200" y="2658268"/>
            <a:chExt cx="4203700" cy="294935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0200" y="2658268"/>
              <a:ext cx="4203700" cy="2364581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4140200" y="5022848"/>
              <a:ext cx="42037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/>
                <a:t>Yielded to Christ</a:t>
              </a:r>
              <a:endParaRPr lang="en-US" sz="3200" b="1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023100" y="1690689"/>
            <a:ext cx="3317916" cy="3287779"/>
            <a:chOff x="8547100" y="1690688"/>
            <a:chExt cx="3317916" cy="3287779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47100" y="1690688"/>
              <a:ext cx="3317916" cy="2210562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8547100" y="3901249"/>
              <a:ext cx="3317916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/>
                <a:t>Renewed by the Word</a:t>
              </a:r>
              <a:endParaRPr lang="en-US" sz="3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620272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6000" b="1" dirty="0">
                <a:solidFill>
                  <a:srgbClr val="0070C0"/>
                </a:solidFill>
              </a:rPr>
              <a:t>Practical Ideas for 2016 Quiet Time</a:t>
            </a:r>
            <a:endParaRPr lang="en-US" sz="6000" b="1" dirty="0">
              <a:solidFill>
                <a:srgbClr val="0070C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u="none" strike="noStrike" baseline="0" dirty="0" smtClean="0"/>
              <a:t>Our Daily Bread. Print copies available at FBC. Online available at</a:t>
            </a:r>
            <a:r>
              <a:rPr lang="en-US" b="0" i="0" u="none" strike="noStrike" dirty="0" smtClean="0"/>
              <a:t> </a:t>
            </a:r>
            <a:r>
              <a:rPr lang="en-US" b="0" i="0" u="none" strike="noStrike" dirty="0" smtClean="0">
                <a:hlinkClick r:id="rId2"/>
              </a:rPr>
              <a:t>www.ourdailybread.com</a:t>
            </a:r>
            <a:endParaRPr lang="en-US" b="0" i="0" u="none" strike="noStrike" dirty="0" smtClean="0"/>
          </a:p>
          <a:p>
            <a:r>
              <a:rPr lang="en-US" b="0" i="0" u="none" strike="noStrike" baseline="0" dirty="0" smtClean="0"/>
              <a:t>Word of Life Quiet Time. Available by free daily e-mail</a:t>
            </a:r>
            <a:r>
              <a:rPr lang="en-US" b="0" i="0" u="none" strike="noStrike" dirty="0" smtClean="0"/>
              <a:t> </a:t>
            </a:r>
            <a:r>
              <a:rPr lang="en-US" b="0" i="0" u="none" strike="noStrike" dirty="0" smtClean="0">
                <a:hlinkClick r:id="rId3"/>
              </a:rPr>
              <a:t>www.family-times.net</a:t>
            </a:r>
            <a:endParaRPr lang="en-US" b="0" i="0" u="none" strike="noStrike" dirty="0" smtClean="0"/>
          </a:p>
          <a:p>
            <a:r>
              <a:rPr lang="en-US" b="0" i="0" u="none" strike="noStrike" baseline="0" dirty="0" smtClean="0"/>
              <a:t>Read through the Bible. Various reading plans available at  </a:t>
            </a:r>
            <a:r>
              <a:rPr lang="en-US" b="0" i="0" u="none" strike="noStrike" baseline="0" dirty="0" smtClean="0">
                <a:hlinkClick r:id="rId4"/>
              </a:rPr>
              <a:t>www.biblegateway.org</a:t>
            </a:r>
            <a:r>
              <a:rPr lang="en-US" b="0" i="0" u="none" strike="noStrike" dirty="0" smtClean="0"/>
              <a:t> </a:t>
            </a:r>
            <a:r>
              <a:rPr lang="en-US" b="0" i="0" u="none" strike="noStrike" baseline="0" dirty="0" smtClean="0"/>
              <a:t>under the tab “study”</a:t>
            </a:r>
          </a:p>
          <a:p>
            <a:r>
              <a:rPr lang="en-US" dirty="0" smtClean="0"/>
              <a:t>Charles </a:t>
            </a:r>
            <a:r>
              <a:rPr lang="en-US" dirty="0"/>
              <a:t>Stanley online devotionals </a:t>
            </a:r>
            <a:r>
              <a:rPr lang="en-US" dirty="0" smtClean="0">
                <a:hlinkClick r:id="rId5"/>
              </a:rPr>
              <a:t>www.guidelines.org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382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1219</TotalTime>
  <Words>60</Words>
  <Application>Microsoft Office PowerPoint</Application>
  <PresentationFormat>On-screen Show (4:3)</PresentationFormat>
  <Paragraphs>37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CONNECTING with MINISTRY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Personal Aspect to our Connection with God</vt:lpstr>
      <vt:lpstr>Practical Ideas for 2016 Quiet Time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Barreca</dc:creator>
  <cp:lastModifiedBy>Paul Barreca</cp:lastModifiedBy>
  <cp:revision>15</cp:revision>
  <dcterms:created xsi:type="dcterms:W3CDTF">2016-01-02T19:25:56Z</dcterms:created>
  <dcterms:modified xsi:type="dcterms:W3CDTF">2016-01-17T15:10:52Z</dcterms:modified>
</cp:coreProperties>
</file>