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1" r:id="rId4"/>
    <p:sldId id="286" r:id="rId5"/>
    <p:sldId id="282" r:id="rId6"/>
    <p:sldId id="283" r:id="rId7"/>
    <p:sldId id="285" r:id="rId8"/>
    <p:sldId id="284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7B66-DE9F-464C-95B9-BDD0180BF633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B1EA-EBCB-4399-881C-D7E0BB26C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09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65B8-2494-4C44-A2FF-E60B4F1B2D6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5718-E388-4762-A95C-4DBABAB8C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9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7AF9-35D7-4519-B273-497BFEF85749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C054-E494-485D-9108-588683D9D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D013-3A18-4EE3-B17C-288E8F97840E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FE8D-4B7A-495E-ADB1-E92C6228C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5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6B40-0A94-4717-8C8D-EEDF6DD3BC14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6AF6-62AD-44A8-ADFB-4E80DB391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8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AC65-2DC3-4706-AE01-9EE6AAA34BC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0D31-4305-4CD3-A16F-CB33F59B5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3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6AE3-6749-48FF-A7BB-9107E3D5BA7B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1BF8-2689-4339-A5ED-72C521B42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3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5BBE-86C5-4AC5-BC79-9C2FC5BE18AD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52BD-77C1-4D3E-88DB-0589C142D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B50A-893D-4E7B-B2D3-445AF1A8A862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905B-5458-44ED-9901-4A2509F6E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4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F381-6F85-417B-9E6B-E32E5F2E6D2B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D351-624B-4623-B50B-4F951222B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3A0A-8C44-4BE8-AE78-48E013288891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84C2-FB6C-44DA-92E3-32A169E6F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C0E6F-2FCD-48E5-94EE-D8D23E652215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6076F5-6D63-4C4C-8644-4536AB452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25400"/>
            <a:ext cx="2678113" cy="2214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38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4334" y="2266950"/>
            <a:ext cx="180850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ln w="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B.C.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514350"/>
            <a:ext cx="47290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Purity </a:t>
            </a:r>
          </a:p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of a Priest</a:t>
            </a:r>
            <a:endParaRPr lang="en-US" sz="88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pic>
        <p:nvPicPr>
          <p:cNvPr id="1026" name="Picture 2" descr="http://3.bp.blogspot.com/_kr_xfH0aEq4/TL8HjlBgn4I/AAAAAAAAAdo/vKCeStSMWW8/s1600/High+Pri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060171" cy="4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514350"/>
            <a:ext cx="47290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Purposes</a:t>
            </a:r>
          </a:p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of a Priest</a:t>
            </a:r>
            <a:endParaRPr lang="en-US" sz="88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pic>
        <p:nvPicPr>
          <p:cNvPr id="1026" name="Picture 2" descr="http://3.bp.blogspot.com/_kr_xfH0aEq4/TL8HjlBgn4I/AAAAAAAAAdo/vKCeStSMWW8/s1600/High+Pri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060171" cy="4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kr_xfH0aEq4/TL8HjlBgn4I/AAAAAAAAAdo/vKCeStSMWW8/s1600/High+Pri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060171" cy="4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tse4.mm.bing.net/th?id=OIP.Mbd83b3038f566f47c38ad509a65cbe65o0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45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514350"/>
            <a:ext cx="47290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Practices</a:t>
            </a:r>
          </a:p>
          <a:p>
            <a:pPr algn="ctr" eaLnBrk="1" hangingPunct="1">
              <a:defRPr/>
            </a:pPr>
            <a:r>
              <a:rPr lang="en-US" sz="8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of a Priest</a:t>
            </a:r>
            <a:endParaRPr lang="en-US" sz="88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pic>
        <p:nvPicPr>
          <p:cNvPr id="1026" name="Picture 2" descr="http://3.bp.blogspot.com/_kr_xfH0aEq4/TL8HjlBgn4I/AAAAAAAAAdo/vKCeStSMWW8/s1600/High+Pri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060171" cy="4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483" y="1308855"/>
            <a:ext cx="472903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5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Purity</a:t>
            </a:r>
            <a:endParaRPr lang="en-US" sz="115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Our Great High Priest</a:t>
            </a:r>
            <a:endParaRPr lang="en-US" sz="5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17090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Genesis 14:17-20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3132332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Psalm 110:4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7090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Hebrews 5:4-6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483" y="1308855"/>
            <a:ext cx="472903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5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Purposes</a:t>
            </a:r>
            <a:endParaRPr lang="en-US" sz="115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Our Great High Priest</a:t>
            </a:r>
            <a:endParaRPr lang="en-US" sz="5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17090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Acts 13:39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7090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 Peter 3:18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483" y="1308855"/>
            <a:ext cx="472903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5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ce Script MT" panose="030303020206070C0B05" pitchFamily="66" charset="0"/>
              </a:rPr>
              <a:t>Practices</a:t>
            </a:r>
            <a:endParaRPr lang="en-US" sz="11500" b="1" dirty="0">
              <a:ln w="222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Our Great High Priest</a:t>
            </a:r>
            <a:endParaRPr lang="en-US" sz="5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7090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Hebrews 9:11-12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3132332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Ephesians 5:2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556428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Hebrews 7:27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42013"/>
            <a:ext cx="38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Hebrews 9:14, 25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54</Words>
  <Application>Microsoft Office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Palace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Paul Barreca</cp:lastModifiedBy>
  <cp:revision>24</cp:revision>
  <dcterms:created xsi:type="dcterms:W3CDTF">2011-12-08T11:18:05Z</dcterms:created>
  <dcterms:modified xsi:type="dcterms:W3CDTF">2015-12-13T15:17:32Z</dcterms:modified>
</cp:coreProperties>
</file>