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60" r:id="rId4"/>
    <p:sldId id="259"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7" r:id="rId20"/>
    <p:sldId id="278" r:id="rId21"/>
    <p:sldId id="280" r:id="rId22"/>
    <p:sldId id="279" r:id="rId23"/>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14" y="4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D87B66-DE9F-464C-95B9-BDD0180BF633}"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E6B1EA-EBCB-4399-881C-D7E0BB26CD63}" type="slidenum">
              <a:rPr lang="en-US" altLang="en-US"/>
              <a:pPr>
                <a:defRPr/>
              </a:pPr>
              <a:t>‹#›</a:t>
            </a:fld>
            <a:endParaRPr lang="en-US" altLang="en-US"/>
          </a:p>
        </p:txBody>
      </p:sp>
    </p:spTree>
    <p:extLst>
      <p:ext uri="{BB962C8B-B14F-4D97-AF65-F5344CB8AC3E}">
        <p14:creationId xmlns:p14="http://schemas.microsoft.com/office/powerpoint/2010/main" val="405209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3865B8-2494-4C44-A2FF-E60B4F1B2D6A}"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925718-E388-4762-A95C-4DBABAB8CC30}" type="slidenum">
              <a:rPr lang="en-US" altLang="en-US"/>
              <a:pPr>
                <a:defRPr/>
              </a:pPr>
              <a:t>‹#›</a:t>
            </a:fld>
            <a:endParaRPr lang="en-US" altLang="en-US"/>
          </a:p>
        </p:txBody>
      </p:sp>
    </p:spTree>
    <p:extLst>
      <p:ext uri="{BB962C8B-B14F-4D97-AF65-F5344CB8AC3E}">
        <p14:creationId xmlns:p14="http://schemas.microsoft.com/office/powerpoint/2010/main" val="85292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607AF9-35D7-4519-B273-497BFEF85749}"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99C054-E494-485D-9108-588683D9DD99}" type="slidenum">
              <a:rPr lang="en-US" altLang="en-US"/>
              <a:pPr>
                <a:defRPr/>
              </a:pPr>
              <a:t>‹#›</a:t>
            </a:fld>
            <a:endParaRPr lang="en-US" altLang="en-US"/>
          </a:p>
        </p:txBody>
      </p:sp>
    </p:spTree>
    <p:extLst>
      <p:ext uri="{BB962C8B-B14F-4D97-AF65-F5344CB8AC3E}">
        <p14:creationId xmlns:p14="http://schemas.microsoft.com/office/powerpoint/2010/main" val="39015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2FD013-3A18-4EE3-B17C-288E8F97840E}"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4DFE8D-4B7A-495E-ADB1-E92C6228CC29}" type="slidenum">
              <a:rPr lang="en-US" altLang="en-US"/>
              <a:pPr>
                <a:defRPr/>
              </a:pPr>
              <a:t>‹#›</a:t>
            </a:fld>
            <a:endParaRPr lang="en-US" altLang="en-US"/>
          </a:p>
        </p:txBody>
      </p:sp>
    </p:spTree>
    <p:extLst>
      <p:ext uri="{BB962C8B-B14F-4D97-AF65-F5344CB8AC3E}">
        <p14:creationId xmlns:p14="http://schemas.microsoft.com/office/powerpoint/2010/main" val="391415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4E6B40-0A94-4717-8C8D-EEDF6DD3BC14}"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C6AF6-62AD-44A8-ADFB-4E80DB391DC1}" type="slidenum">
              <a:rPr lang="en-US" altLang="en-US"/>
              <a:pPr>
                <a:defRPr/>
              </a:pPr>
              <a:t>‹#›</a:t>
            </a:fld>
            <a:endParaRPr lang="en-US" altLang="en-US"/>
          </a:p>
        </p:txBody>
      </p:sp>
    </p:spTree>
    <p:extLst>
      <p:ext uri="{BB962C8B-B14F-4D97-AF65-F5344CB8AC3E}">
        <p14:creationId xmlns:p14="http://schemas.microsoft.com/office/powerpoint/2010/main" val="225485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7BAC65-2DC3-4706-AE01-9EE6AAA34BC6}" type="datetimeFigureOut">
              <a:rPr lang="en-US"/>
              <a:pPr>
                <a:defRPr/>
              </a:pPr>
              <a:t>12/6/2015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50D31-4305-4CD3-A16F-CB33F59B5FAE}" type="slidenum">
              <a:rPr lang="en-US" altLang="en-US"/>
              <a:pPr>
                <a:defRPr/>
              </a:pPr>
              <a:t>‹#›</a:t>
            </a:fld>
            <a:endParaRPr lang="en-US" altLang="en-US"/>
          </a:p>
        </p:txBody>
      </p:sp>
    </p:spTree>
    <p:extLst>
      <p:ext uri="{BB962C8B-B14F-4D97-AF65-F5344CB8AC3E}">
        <p14:creationId xmlns:p14="http://schemas.microsoft.com/office/powerpoint/2010/main" val="418223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9A6AE3-6749-48FF-A7BB-9107E3D5BA7B}" type="datetimeFigureOut">
              <a:rPr lang="en-US"/>
              <a:pPr>
                <a:defRPr/>
              </a:pPr>
              <a:t>12/6/2015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861BF8-2689-4339-A5ED-72C521B42A5D}" type="slidenum">
              <a:rPr lang="en-US" altLang="en-US"/>
              <a:pPr>
                <a:defRPr/>
              </a:pPr>
              <a:t>‹#›</a:t>
            </a:fld>
            <a:endParaRPr lang="en-US" altLang="en-US"/>
          </a:p>
        </p:txBody>
      </p:sp>
    </p:spTree>
    <p:extLst>
      <p:ext uri="{BB962C8B-B14F-4D97-AF65-F5344CB8AC3E}">
        <p14:creationId xmlns:p14="http://schemas.microsoft.com/office/powerpoint/2010/main" val="216013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A15BBE-86C5-4AC5-BC79-9C2FC5BE18AD}" type="datetimeFigureOut">
              <a:rPr lang="en-US"/>
              <a:pPr>
                <a:defRPr/>
              </a:pPr>
              <a:t>12/6/2015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9452BD-77C1-4D3E-88DB-0589C142D936}" type="slidenum">
              <a:rPr lang="en-US" altLang="en-US"/>
              <a:pPr>
                <a:defRPr/>
              </a:pPr>
              <a:t>‹#›</a:t>
            </a:fld>
            <a:endParaRPr lang="en-US" altLang="en-US"/>
          </a:p>
        </p:txBody>
      </p:sp>
    </p:spTree>
    <p:extLst>
      <p:ext uri="{BB962C8B-B14F-4D97-AF65-F5344CB8AC3E}">
        <p14:creationId xmlns:p14="http://schemas.microsoft.com/office/powerpoint/2010/main" val="291239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E6B50A-893D-4E7B-B2D3-445AF1A8A862}" type="datetimeFigureOut">
              <a:rPr lang="en-US"/>
              <a:pPr>
                <a:defRPr/>
              </a:pPr>
              <a:t>12/6/2015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CD905B-5458-44ED-9901-4A2509F6E7F3}" type="slidenum">
              <a:rPr lang="en-US" altLang="en-US"/>
              <a:pPr>
                <a:defRPr/>
              </a:pPr>
              <a:t>‹#›</a:t>
            </a:fld>
            <a:endParaRPr lang="en-US" altLang="en-US"/>
          </a:p>
        </p:txBody>
      </p:sp>
    </p:spTree>
    <p:extLst>
      <p:ext uri="{BB962C8B-B14F-4D97-AF65-F5344CB8AC3E}">
        <p14:creationId xmlns:p14="http://schemas.microsoft.com/office/powerpoint/2010/main" val="272847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7CF381-6F85-417B-9E6B-E32E5F2E6D2B}" type="datetimeFigureOut">
              <a:rPr lang="en-US"/>
              <a:pPr>
                <a:defRPr/>
              </a:pPr>
              <a:t>12/6/2015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0CD351-624B-4623-B50B-4F951222B538}" type="slidenum">
              <a:rPr lang="en-US" altLang="en-US"/>
              <a:pPr>
                <a:defRPr/>
              </a:pPr>
              <a:t>‹#›</a:t>
            </a:fld>
            <a:endParaRPr lang="en-US" altLang="en-US"/>
          </a:p>
        </p:txBody>
      </p:sp>
    </p:spTree>
    <p:extLst>
      <p:ext uri="{BB962C8B-B14F-4D97-AF65-F5344CB8AC3E}">
        <p14:creationId xmlns:p14="http://schemas.microsoft.com/office/powerpoint/2010/main" val="155015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D93A0A-8C44-4BE8-AE78-48E013288891}" type="datetimeFigureOut">
              <a:rPr lang="en-US"/>
              <a:pPr>
                <a:defRPr/>
              </a:pPr>
              <a:t>12/6/2015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7484C2-FB6C-44DA-92E3-32A169E6F951}" type="slidenum">
              <a:rPr lang="en-US" altLang="en-US"/>
              <a:pPr>
                <a:defRPr/>
              </a:pPr>
              <a:t>‹#›</a:t>
            </a:fld>
            <a:endParaRPr lang="en-US" altLang="en-US"/>
          </a:p>
        </p:txBody>
      </p:sp>
    </p:spTree>
    <p:extLst>
      <p:ext uri="{BB962C8B-B14F-4D97-AF65-F5344CB8AC3E}">
        <p14:creationId xmlns:p14="http://schemas.microsoft.com/office/powerpoint/2010/main" val="204326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27C0E6F-2FCD-48E5-94EE-D8D23E652215}" type="datetimeFigureOut">
              <a:rPr lang="en-US"/>
              <a:pPr>
                <a:defRPr/>
              </a:pPr>
              <a:t>12/6/2015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F16076F5-6D63-4C4C-8644-4536AB452C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http://cdn2-b.examiner.com/sites/default/files/styles/image_content_width/hash/e9/c4/e9c4ac8442baa2b1be25ed194ae2e833.jpg?itok=-HFkvx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4350"/>
            <a:ext cx="4600575" cy="3333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6" name="Picture 4" descr="http://wwwimage.cbsstatic.com/base/files/device/60minutes_367x20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5593" y="523603"/>
            <a:ext cx="3495675"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7026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lgn="ctr" eaLnBrk="1" fontAlgn="auto" hangingPunct="1">
              <a:spcAft>
                <a:spcPts val="0"/>
              </a:spcAft>
              <a:buNone/>
              <a:defRPr/>
            </a:pP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“He who comes from above is above all. He who is of the earth belongs to the earth and speaks in an earthly way. </a:t>
            </a: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He </a:t>
            </a: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who comes </a:t>
            </a:r>
            <a:endPar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endParaRPr>
          </a:p>
          <a:p>
            <a:pPr marL="0" indent="0" algn="ctr" eaLnBrk="1" fontAlgn="auto" hangingPunct="1">
              <a:spcAft>
                <a:spcPts val="0"/>
              </a:spcAft>
              <a:buNone/>
              <a:defRPr/>
            </a:pP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from </a:t>
            </a: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heaven is above all.” </a:t>
            </a:r>
            <a:endPar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endParaRPr>
          </a:p>
          <a:p>
            <a:pPr marL="0" indent="0" algn="ctr" eaLnBrk="1" fontAlgn="auto" hangingPunct="1">
              <a:spcAft>
                <a:spcPts val="0"/>
              </a:spcAft>
              <a:buNone/>
              <a:defRPr/>
            </a:pP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a:t>
            </a: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John 3:31, ESV)</a:t>
            </a:r>
          </a:p>
        </p:txBody>
      </p:sp>
      <p:sp>
        <p:nvSpPr>
          <p:cNvPr id="4" name="Rectangle 3"/>
          <p:cNvSpPr/>
          <p:nvPr/>
        </p:nvSpPr>
        <p:spPr>
          <a:xfrm>
            <a:off x="591264" y="0"/>
            <a:ext cx="7753405"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God from Heaven</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369090476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lgn="ctr" eaLnBrk="1" fontAlgn="auto" hangingPunct="1">
              <a:spcAft>
                <a:spcPts val="0"/>
              </a:spcAft>
              <a:buNone/>
              <a:defRPr/>
            </a:pP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“For the bread of God is he who comes down from heaven and gives life to the world</a:t>
            </a: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 </a:t>
            </a:r>
          </a:p>
          <a:p>
            <a:pPr marL="0" indent="0" algn="ctr" eaLnBrk="1" fontAlgn="auto" hangingPunct="1">
              <a:spcAft>
                <a:spcPts val="0"/>
              </a:spcAft>
              <a:buNone/>
              <a:defRPr/>
            </a:pP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a:t>
            </a: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John 6:33, ESV)</a:t>
            </a:r>
          </a:p>
        </p:txBody>
      </p:sp>
      <p:sp>
        <p:nvSpPr>
          <p:cNvPr id="4" name="Rectangle 3"/>
          <p:cNvSpPr/>
          <p:nvPr/>
        </p:nvSpPr>
        <p:spPr>
          <a:xfrm>
            <a:off x="591264" y="0"/>
            <a:ext cx="7753405"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God from Heaven</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1168284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lgn="ctr" eaLnBrk="1" fontAlgn="auto" hangingPunct="1">
              <a:spcAft>
                <a:spcPts val="0"/>
              </a:spcAft>
              <a:buNone/>
              <a:defRPr/>
            </a:pP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“He said to them, “You are from below; I am from above. You are of this world; I am not of this world.” (John 8:23, ESV)</a:t>
            </a:r>
          </a:p>
        </p:txBody>
      </p:sp>
      <p:sp>
        <p:nvSpPr>
          <p:cNvPr id="4" name="Rectangle 3"/>
          <p:cNvSpPr/>
          <p:nvPr/>
        </p:nvSpPr>
        <p:spPr>
          <a:xfrm>
            <a:off x="591264" y="0"/>
            <a:ext cx="7753405"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God from Heaven</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198694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0"/>
            <a:ext cx="8229600" cy="3013075"/>
          </a:xfrm>
        </p:spPr>
        <p:txBody>
          <a:bodyPr rtlCol="0">
            <a:normAutofit/>
          </a:bodyPr>
          <a:lstStyle/>
          <a:p>
            <a:pPr marL="0" indent="0" algn="ctr" eaLnBrk="1" fontAlgn="auto" hangingPunct="1">
              <a:spcAft>
                <a:spcPts val="0"/>
              </a:spcAft>
              <a:buNone/>
              <a:defRPr/>
            </a:pP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“I and the Father are one</a:t>
            </a: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a:t>
            </a:r>
          </a:p>
          <a:p>
            <a:pPr marL="0" indent="0" algn="ctr" eaLnBrk="1" fontAlgn="auto" hangingPunct="1">
              <a:spcAft>
                <a:spcPts val="0"/>
              </a:spcAft>
              <a:buNone/>
              <a:defRPr/>
            </a:pP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a:t>
            </a: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John 10:30, ESV)</a:t>
            </a:r>
          </a:p>
        </p:txBody>
      </p:sp>
      <p:sp>
        <p:nvSpPr>
          <p:cNvPr id="4" name="Rectangle 3"/>
          <p:cNvSpPr/>
          <p:nvPr/>
        </p:nvSpPr>
        <p:spPr>
          <a:xfrm>
            <a:off x="33808" y="0"/>
            <a:ext cx="8868325"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One with the Father</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94911308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0"/>
            <a:ext cx="8229600" cy="3013075"/>
          </a:xfrm>
        </p:spPr>
        <p:txBody>
          <a:bodyPr rtlCol="0">
            <a:normAutofit/>
          </a:bodyPr>
          <a:lstStyle/>
          <a:p>
            <a:pPr marL="0" indent="0" algn="ctr" eaLnBrk="1" fontAlgn="auto" hangingPunct="1">
              <a:spcAft>
                <a:spcPts val="0"/>
              </a:spcAft>
              <a:buNone/>
              <a:defRPr/>
            </a:pP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“For in him the whole fullness of </a:t>
            </a:r>
            <a:endPar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endParaRPr>
          </a:p>
          <a:p>
            <a:pPr marL="0" indent="0" algn="ctr" eaLnBrk="1" fontAlgn="auto" hangingPunct="1">
              <a:spcAft>
                <a:spcPts val="0"/>
              </a:spcAft>
              <a:buNone/>
              <a:defRPr/>
            </a:pP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deity </a:t>
            </a: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dwells bodily,” </a:t>
            </a:r>
            <a:endPar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endParaRPr>
          </a:p>
          <a:p>
            <a:pPr marL="0" indent="0" algn="ctr" eaLnBrk="1" fontAlgn="auto" hangingPunct="1">
              <a:spcAft>
                <a:spcPts val="0"/>
              </a:spcAft>
              <a:buNone/>
              <a:defRPr/>
            </a:pP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a:t>
            </a: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Colossians 2:9, ESV)</a:t>
            </a:r>
          </a:p>
        </p:txBody>
      </p:sp>
      <p:sp>
        <p:nvSpPr>
          <p:cNvPr id="4" name="Rectangle 3"/>
          <p:cNvSpPr/>
          <p:nvPr/>
        </p:nvSpPr>
        <p:spPr>
          <a:xfrm>
            <a:off x="33808" y="0"/>
            <a:ext cx="8868325"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One with the Father</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122858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615607" y="0"/>
            <a:ext cx="7704738"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OT Titles of Jesus</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
        <p:nvSpPr>
          <p:cNvPr id="6" name="Rectangle 5"/>
          <p:cNvSpPr/>
          <p:nvPr/>
        </p:nvSpPr>
        <p:spPr>
          <a:xfrm>
            <a:off x="2548225" y="1270000"/>
            <a:ext cx="3839514" cy="2215991"/>
          </a:xfrm>
          <a:prstGeom prst="rect">
            <a:avLst/>
          </a:prstGeom>
          <a:noFill/>
        </p:spPr>
        <p:txBody>
          <a:bodyPr wrap="none">
            <a:spAutoFit/>
          </a:bodyPr>
          <a:lstStyle/>
          <a:p>
            <a:pPr algn="ctr" eaLnBrk="1" hangingPunct="1">
              <a:defRPr/>
            </a:pPr>
            <a:r>
              <a:rPr lang="en-US" sz="13800" b="1" dirty="0" smtClean="0">
                <a:ln w="22225">
                  <a:noFill/>
                  <a:prstDash val="solid"/>
                </a:ln>
                <a:solidFill>
                  <a:schemeClr val="bg1"/>
                </a:solidFill>
                <a:effectLst>
                  <a:glow rad="228600">
                    <a:schemeClr val="accent4">
                      <a:satMod val="175000"/>
                      <a:alpha val="40000"/>
                    </a:schemeClr>
                  </a:glow>
                  <a:outerShdw blurRad="50800" dist="38100" dir="5400000" algn="t" rotWithShape="0">
                    <a:prstClr val="black">
                      <a:alpha val="40000"/>
                    </a:prstClr>
                  </a:outerShdw>
                </a:effectLst>
                <a:latin typeface="Palace Script MT" panose="030303020206070C0B05" pitchFamily="66" charset="0"/>
              </a:rPr>
              <a:t>Jehovah</a:t>
            </a:r>
            <a:endParaRPr lang="en-US" sz="13800" b="1" dirty="0">
              <a:ln w="22225">
                <a:noFill/>
                <a:prstDash val="solid"/>
              </a:ln>
              <a:solidFill>
                <a:schemeClr val="bg1"/>
              </a:solidFill>
              <a:effectLst>
                <a:glow rad="228600">
                  <a:schemeClr val="accent4">
                    <a:satMod val="175000"/>
                    <a:alpha val="40000"/>
                  </a:schemeClr>
                </a:glow>
                <a:outerShdw blurRad="50800" dist="38100" dir="5400000" algn="t" rotWithShape="0">
                  <a:prstClr val="black">
                    <a:alpha val="40000"/>
                  </a:prstClr>
                </a:outerShdw>
              </a:effectLst>
              <a:latin typeface="Palace Script MT" panose="030303020206070C0B05" pitchFamily="66" charset="0"/>
            </a:endParaRPr>
          </a:p>
        </p:txBody>
      </p:sp>
    </p:spTree>
    <p:extLst>
      <p:ext uri="{BB962C8B-B14F-4D97-AF65-F5344CB8AC3E}">
        <p14:creationId xmlns:p14="http://schemas.microsoft.com/office/powerpoint/2010/main" val="63057264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15607" y="0"/>
            <a:ext cx="7704738"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OT Titles of Jesus</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
        <p:nvSpPr>
          <p:cNvPr id="6" name="Rectangle 5"/>
          <p:cNvSpPr/>
          <p:nvPr/>
        </p:nvSpPr>
        <p:spPr>
          <a:xfrm>
            <a:off x="2839171" y="1270000"/>
            <a:ext cx="3257623" cy="2215991"/>
          </a:xfrm>
          <a:prstGeom prst="rect">
            <a:avLst/>
          </a:prstGeom>
          <a:noFill/>
        </p:spPr>
        <p:txBody>
          <a:bodyPr wrap="none">
            <a:spAutoFit/>
          </a:bodyPr>
          <a:lstStyle/>
          <a:p>
            <a:pPr algn="ctr" eaLnBrk="1" hangingPunct="1">
              <a:defRPr/>
            </a:pPr>
            <a:r>
              <a:rPr lang="en-US" sz="13800" b="1" dirty="0" smtClean="0">
                <a:ln w="22225">
                  <a:noFill/>
                  <a:prstDash val="solid"/>
                </a:ln>
                <a:solidFill>
                  <a:schemeClr val="bg1"/>
                </a:solidFill>
                <a:effectLst>
                  <a:glow rad="228600">
                    <a:schemeClr val="accent4">
                      <a:satMod val="175000"/>
                      <a:alpha val="40000"/>
                    </a:schemeClr>
                  </a:glow>
                  <a:outerShdw blurRad="50800" dist="38100" dir="5400000" algn="t" rotWithShape="0">
                    <a:prstClr val="black">
                      <a:alpha val="40000"/>
                    </a:prstClr>
                  </a:outerShdw>
                </a:effectLst>
                <a:latin typeface="Palace Script MT" panose="030303020206070C0B05" pitchFamily="66" charset="0"/>
              </a:rPr>
              <a:t>Elohim</a:t>
            </a:r>
            <a:endParaRPr lang="en-US" sz="13800" b="1" dirty="0">
              <a:ln w="22225">
                <a:noFill/>
                <a:prstDash val="solid"/>
              </a:ln>
              <a:solidFill>
                <a:schemeClr val="bg1"/>
              </a:solidFill>
              <a:effectLst>
                <a:glow rad="228600">
                  <a:schemeClr val="accent4">
                    <a:satMod val="175000"/>
                    <a:alpha val="40000"/>
                  </a:schemeClr>
                </a:glow>
                <a:outerShdw blurRad="50800" dist="38100" dir="5400000" algn="t" rotWithShape="0">
                  <a:prstClr val="black">
                    <a:alpha val="40000"/>
                  </a:prstClr>
                </a:outerShdw>
              </a:effectLst>
              <a:latin typeface="Palace Script MT" panose="030303020206070C0B05" pitchFamily="66" charset="0"/>
            </a:endParaRPr>
          </a:p>
        </p:txBody>
      </p:sp>
    </p:spTree>
    <p:extLst>
      <p:ext uri="{BB962C8B-B14F-4D97-AF65-F5344CB8AC3E}">
        <p14:creationId xmlns:p14="http://schemas.microsoft.com/office/powerpoint/2010/main" val="382623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15607" y="0"/>
            <a:ext cx="7704738"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OT Titles of Jesus</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
        <p:nvSpPr>
          <p:cNvPr id="6" name="Rectangle 5"/>
          <p:cNvSpPr/>
          <p:nvPr/>
        </p:nvSpPr>
        <p:spPr>
          <a:xfrm>
            <a:off x="473143" y="1270000"/>
            <a:ext cx="7989688" cy="2215991"/>
          </a:xfrm>
          <a:prstGeom prst="rect">
            <a:avLst/>
          </a:prstGeom>
          <a:noFill/>
        </p:spPr>
        <p:txBody>
          <a:bodyPr wrap="none">
            <a:spAutoFit/>
          </a:bodyPr>
          <a:lstStyle/>
          <a:p>
            <a:pPr algn="ctr" eaLnBrk="1" hangingPunct="1">
              <a:defRPr/>
            </a:pPr>
            <a:r>
              <a:rPr lang="en-US" sz="13800" b="1" dirty="0" smtClean="0">
                <a:ln w="22225">
                  <a:noFill/>
                  <a:prstDash val="solid"/>
                </a:ln>
                <a:solidFill>
                  <a:schemeClr val="bg1"/>
                </a:solidFill>
                <a:effectLst>
                  <a:glow rad="228600">
                    <a:schemeClr val="accent4">
                      <a:satMod val="175000"/>
                      <a:alpha val="40000"/>
                    </a:schemeClr>
                  </a:glow>
                  <a:outerShdw blurRad="50800" dist="38100" dir="5400000" algn="t" rotWithShape="0">
                    <a:prstClr val="black">
                      <a:alpha val="40000"/>
                    </a:prstClr>
                  </a:outerShdw>
                </a:effectLst>
                <a:latin typeface="Palace Script MT" panose="030303020206070C0B05" pitchFamily="66" charset="0"/>
              </a:rPr>
              <a:t>Angel of Jehovah</a:t>
            </a:r>
            <a:endParaRPr lang="en-US" sz="13800" b="1" dirty="0">
              <a:ln w="22225">
                <a:noFill/>
                <a:prstDash val="solid"/>
              </a:ln>
              <a:solidFill>
                <a:schemeClr val="bg1"/>
              </a:solidFill>
              <a:effectLst>
                <a:glow rad="228600">
                  <a:schemeClr val="accent4">
                    <a:satMod val="175000"/>
                    <a:alpha val="40000"/>
                  </a:schemeClr>
                </a:glow>
                <a:outerShdw blurRad="50800" dist="38100" dir="5400000" algn="t" rotWithShape="0">
                  <a:prstClr val="black">
                    <a:alpha val="40000"/>
                  </a:prstClr>
                </a:outerShdw>
              </a:effectLst>
              <a:latin typeface="Palace Script MT" panose="030303020206070C0B05" pitchFamily="66" charset="0"/>
            </a:endParaRPr>
          </a:p>
        </p:txBody>
      </p:sp>
    </p:spTree>
    <p:extLst>
      <p:ext uri="{BB962C8B-B14F-4D97-AF65-F5344CB8AC3E}">
        <p14:creationId xmlns:p14="http://schemas.microsoft.com/office/powerpoint/2010/main" val="2722417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7698" y="0"/>
            <a:ext cx="9191363"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Foreshadowed in OT</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00150"/>
            <a:ext cx="5715000" cy="3394075"/>
          </a:xfrm>
        </p:spPr>
        <p:txBody>
          <a:bodyPr/>
          <a:lstStyle/>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The Second Adam</a:t>
            </a: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The Priest greater than Aaron</a:t>
            </a: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A better sacrifice than Abel</a:t>
            </a:r>
            <a:endParaRPr lang="en-US" sz="2800" b="0" i="0" u="none" strike="noStrike" baseline="0" dirty="0" smtClean="0">
              <a:solidFill>
                <a:schemeClr val="bg1"/>
              </a:solidFill>
              <a:latin typeface="Adobe Hebrew" panose="02040503050201020203" pitchFamily="18" charset="-79"/>
              <a:cs typeface="Adobe Hebrew" panose="02040503050201020203" pitchFamily="18" charset="-79"/>
            </a:endParaRP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A Father greater than Isaac</a:t>
            </a: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A Savior greater than Joseph</a:t>
            </a:r>
          </a:p>
        </p:txBody>
      </p:sp>
    </p:spTree>
    <p:extLst>
      <p:ext uri="{BB962C8B-B14F-4D97-AF65-F5344CB8AC3E}">
        <p14:creationId xmlns:p14="http://schemas.microsoft.com/office/powerpoint/2010/main" val="291509252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7698" y="0"/>
            <a:ext cx="9191363"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Foreshadowed in OT</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4493"/>
            <a:ext cx="5715000" cy="3394075"/>
          </a:xfrm>
        </p:spPr>
        <p:txBody>
          <a:bodyPr/>
          <a:lstStyle/>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A conqueror greater than Joshua</a:t>
            </a: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A Kinsman-Redeemer like Boaz</a:t>
            </a: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A High Priest after the order of Melchizedek</a:t>
            </a: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A Prophet greater than Moses</a:t>
            </a: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The King in the lineage of DAVID</a:t>
            </a:r>
          </a:p>
        </p:txBody>
      </p:sp>
    </p:spTree>
    <p:extLst>
      <p:ext uri="{BB962C8B-B14F-4D97-AF65-F5344CB8AC3E}">
        <p14:creationId xmlns:p14="http://schemas.microsoft.com/office/powerpoint/2010/main" val="2667678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124200" y="25400"/>
            <a:ext cx="2678113" cy="2214563"/>
          </a:xfrm>
          <a:prstGeom prst="rect">
            <a:avLst/>
          </a:prstGeom>
          <a:noFill/>
        </p:spPr>
        <p:txBody>
          <a:bodyPr wrap="none">
            <a:spAutoFit/>
          </a:bodyPr>
          <a:lstStyle/>
          <a:p>
            <a:pPr algn="ctr" eaLnBrk="1" hangingPunct="1">
              <a:defRPr/>
            </a:pPr>
            <a:r>
              <a:rPr lang="en-US" sz="13800" b="1" dirty="0">
                <a:ln w="22225">
                  <a:noFill/>
                  <a:prstDash val="solid"/>
                </a:ln>
                <a:solidFill>
                  <a:schemeClr val="bg1"/>
                </a:solidFill>
                <a:effectLst>
                  <a:glow rad="228600">
                    <a:schemeClr val="accent4">
                      <a:satMod val="175000"/>
                      <a:alpha val="40000"/>
                    </a:schemeClr>
                  </a:glow>
                  <a:outerShdw blurRad="50800" dist="38100" dir="5400000" algn="t" rotWithShape="0">
                    <a:prstClr val="black">
                      <a:alpha val="40000"/>
                    </a:prstClr>
                  </a:outerShdw>
                </a:effectLst>
                <a:latin typeface="Palace Script MT" panose="030303020206070C0B05" pitchFamily="66" charset="0"/>
              </a:rPr>
              <a:t>Jesus</a:t>
            </a:r>
          </a:p>
        </p:txBody>
      </p:sp>
      <p:sp>
        <p:nvSpPr>
          <p:cNvPr id="6" name="Rectangle 5"/>
          <p:cNvSpPr/>
          <p:nvPr/>
        </p:nvSpPr>
        <p:spPr>
          <a:xfrm>
            <a:off x="3744334" y="2266950"/>
            <a:ext cx="1808508" cy="1323439"/>
          </a:xfrm>
          <a:prstGeom prst="rect">
            <a:avLst/>
          </a:prstGeom>
          <a:noFill/>
        </p:spPr>
        <p:txBody>
          <a:bodyPr wrap="none">
            <a:spAutoFit/>
          </a:bodyPr>
          <a:lstStyle/>
          <a:p>
            <a:pPr algn="ctr" eaLnBrk="1" hangingPunct="1">
              <a:defRPr/>
            </a:pPr>
            <a:r>
              <a:rPr lang="en-US" sz="8000" dirty="0">
                <a:ln w="0">
                  <a:solidFill>
                    <a:srgbClr val="FFFF00"/>
                  </a:solidFill>
                </a:ln>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path path="circle">
                    <a:fillToRect l="50000" t="50000" r="50000" b="50000"/>
                  </a:path>
                  <a:tileRect/>
                </a:gra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B.C.</a:t>
            </a: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7698" y="0"/>
            <a:ext cx="9191363"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Foreshadowed in OT</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79409"/>
            <a:ext cx="8229600" cy="3488418"/>
          </a:xfrm>
        </p:spPr>
        <p:txBody>
          <a:bodyPr/>
          <a:lstStyle/>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Covering for Adam and Eve’s nakedness</a:t>
            </a: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Ark in whom we find refuge</a:t>
            </a: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Pillar of Fire to Guide us and the Cloud to Cover us</a:t>
            </a: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Lamb of Atonement </a:t>
            </a: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Tabernacle to enter into God’s Presence</a:t>
            </a: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Serpent lifted up on the pole</a:t>
            </a:r>
          </a:p>
          <a:p>
            <a:endParaRPr lang="en-US" sz="2800" b="0" i="1" u="none" strike="noStrike" baseline="0" dirty="0" smtClean="0">
              <a:solidFill>
                <a:schemeClr val="bg1"/>
              </a:solidFill>
              <a:latin typeface="Adobe Hebrew" panose="02040503050201020203" pitchFamily="18" charset="-79"/>
              <a:cs typeface="Adobe Hebrew" panose="02040503050201020203" pitchFamily="18" charset="-79"/>
            </a:endParaRPr>
          </a:p>
          <a:p>
            <a:r>
              <a:rPr lang="en-US" sz="2800" b="0" i="1" u="none" strike="noStrike" baseline="0" dirty="0" smtClean="0">
                <a:solidFill>
                  <a:schemeClr val="bg1"/>
                </a:solidFill>
                <a:latin typeface="Adobe Hebrew" panose="02040503050201020203" pitchFamily="18" charset="-79"/>
                <a:cs typeface="Adobe Hebrew" panose="02040503050201020203" pitchFamily="18" charset="-79"/>
              </a:rPr>
              <a:t>LAMB of GOD who TAKES AWAY the SIN of the WORLD </a:t>
            </a:r>
          </a:p>
          <a:p>
            <a:endParaRPr lang="en-US" sz="2800" b="0" i="1" u="none" strike="noStrike" baseline="0" dirty="0" smtClean="0">
              <a:solidFill>
                <a:schemeClr val="bg1"/>
              </a:solidFill>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749421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4" name="Picture 2" descr="https://s-media-cache-ak0.pinimg.com/736x/4f/c5/da/4fc5daf51c592e6e29da686371eb66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62120"/>
            <a:ext cx="6940825" cy="520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9085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6" name="Picture 6" descr="https://img1.etsystatic.com/016/0/7761510/il_214x170.429451407_bbi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978"/>
            <a:ext cx="6503680" cy="516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0768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altLang="en-US" smtClean="0"/>
          </a:p>
        </p:txBody>
      </p:sp>
      <p:sp>
        <p:nvSpPr>
          <p:cNvPr id="4099" name="Content Placeholder 2"/>
          <p:cNvSpPr>
            <a:spLocks noGrp="1"/>
          </p:cNvSpPr>
          <p:nvPr>
            <p:ph idx="1"/>
          </p:nvPr>
        </p:nvSpPr>
        <p:spPr/>
        <p:txBody>
          <a:bodyPr/>
          <a:lstStyle/>
          <a:p>
            <a:pPr eaLnBrk="1" hangingPunct="1"/>
            <a:endParaRPr lang="en-US" altLang="en-US" smtClean="0"/>
          </a:p>
        </p:txBody>
      </p:sp>
      <p:pic>
        <p:nvPicPr>
          <p:cNvPr id="4100" name="Picture 2" descr="7941414bef8f3dd067503d05f4ffde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6350"/>
            <a:ext cx="3429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http://dzineblog.wpengine.com/wp-content/uploads/2011/12/30-baby-manger.jpg"/>
          <p:cNvPicPr>
            <a:picLocks noChangeAspect="1" noChangeArrowheads="1"/>
          </p:cNvPicPr>
          <p:nvPr/>
        </p:nvPicPr>
        <p:blipFill>
          <a:blip r:embed="rId3">
            <a:extLst>
              <a:ext uri="{28A0092B-C50C-407E-A947-70E740481C1C}">
                <a14:useLocalDpi xmlns:a14="http://schemas.microsoft.com/office/drawing/2010/main" val="0"/>
              </a:ext>
            </a:extLst>
          </a:blip>
          <a:srcRect l="46680"/>
          <a:stretch>
            <a:fillRect/>
          </a:stretch>
        </p:blipFill>
        <p:spPr bwMode="auto">
          <a:xfrm>
            <a:off x="4343400" y="0"/>
            <a:ext cx="47752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160690" y="16119"/>
            <a:ext cx="1925528" cy="1323439"/>
          </a:xfrm>
          <a:prstGeom prst="rect">
            <a:avLst/>
          </a:prstGeom>
          <a:noFill/>
        </p:spPr>
        <p:txBody>
          <a:bodyPr wrap="none">
            <a:spAutoFit/>
          </a:bodyPr>
          <a:lstStyle/>
          <a:p>
            <a:pPr algn="ctr" eaLnBrk="1" hangingPunct="1">
              <a:defRPr/>
            </a:pPr>
            <a:r>
              <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God</a:t>
            </a:r>
          </a:p>
        </p:txBody>
      </p:sp>
      <p:sp>
        <p:nvSpPr>
          <p:cNvPr id="11" name="Rectangle 10"/>
          <p:cNvSpPr/>
          <p:nvPr/>
        </p:nvSpPr>
        <p:spPr>
          <a:xfrm>
            <a:off x="6544443" y="-26720"/>
            <a:ext cx="2095445" cy="1323439"/>
          </a:xfrm>
          <a:prstGeom prst="rect">
            <a:avLst/>
          </a:prstGeom>
          <a:noFill/>
        </p:spPr>
        <p:txBody>
          <a:bodyPr wrap="none">
            <a:spAutoFit/>
          </a:bodyPr>
          <a:lstStyle/>
          <a:p>
            <a:pPr algn="ctr" eaLnBrk="1" hangingPunct="1">
              <a:defRPr/>
            </a:pPr>
            <a:r>
              <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Man</a:t>
            </a:r>
          </a:p>
        </p:txBody>
      </p:sp>
      <p:sp>
        <p:nvSpPr>
          <p:cNvPr id="2" name="TextBox 1"/>
          <p:cNvSpPr txBox="1"/>
          <p:nvPr/>
        </p:nvSpPr>
        <p:spPr>
          <a:xfrm>
            <a:off x="533400" y="3028950"/>
            <a:ext cx="3378200" cy="1938992"/>
          </a:xfrm>
          <a:prstGeom prst="rect">
            <a:avLst/>
          </a:prstGeom>
          <a:noFill/>
        </p:spPr>
        <p:txBody>
          <a:bodyPr wrap="square" rtlCol="0">
            <a:spAutoFit/>
          </a:bodyPr>
          <a:lstStyle/>
          <a:p>
            <a:pPr algn="ctr"/>
            <a:r>
              <a:rPr lang="en-US" sz="2400" b="0" i="1" u="none" strike="noStrike" baseline="0" dirty="0" smtClean="0">
                <a:solidFill>
                  <a:schemeClr val="bg1"/>
                </a:solidFill>
                <a:effectLst>
                  <a:outerShdw blurRad="38100" dist="38100" dir="2700000" algn="tl">
                    <a:srgbClr val="000000">
                      <a:alpha val="43137"/>
                    </a:srgbClr>
                  </a:outerShdw>
                </a:effectLst>
                <a:latin typeface="Albertus Extra Bold" panose="020E0802040304020204" pitchFamily="34" charset="0"/>
              </a:rPr>
              <a:t>“the precious blood of Christ, like that of a lamb without blemish or spot” </a:t>
            </a:r>
          </a:p>
          <a:p>
            <a:pPr algn="ctr"/>
            <a:r>
              <a:rPr lang="en-US" sz="2400" i="1" dirty="0" smtClean="0">
                <a:solidFill>
                  <a:schemeClr val="bg1"/>
                </a:solidFill>
                <a:effectLst>
                  <a:outerShdw blurRad="38100" dist="38100" dir="2700000" algn="tl">
                    <a:srgbClr val="000000">
                      <a:alpha val="43137"/>
                    </a:srgbClr>
                  </a:outerShdw>
                </a:effectLst>
                <a:latin typeface="Albertus Extra Bold" panose="020E0802040304020204" pitchFamily="34" charset="0"/>
              </a:rPr>
              <a:t>1 Peter 1:18-19</a:t>
            </a:r>
            <a:endParaRPr lang="en-US" sz="2400" dirty="0">
              <a:solidFill>
                <a:schemeClr val="bg1"/>
              </a:solidFill>
              <a:effectLst>
                <a:outerShdw blurRad="38100" dist="38100" dir="2700000" algn="tl">
                  <a:srgbClr val="000000">
                    <a:alpha val="43137"/>
                  </a:srgbClr>
                </a:outerShdw>
              </a:effectLst>
              <a:latin typeface="Albertus Extra Bold" panose="020E0802040304020204" pitchFamily="34" charset="0"/>
            </a:endParaRPr>
          </a:p>
        </p:txBody>
      </p:sp>
      <p:sp>
        <p:nvSpPr>
          <p:cNvPr id="10" name="TextBox 9"/>
          <p:cNvSpPr txBox="1"/>
          <p:nvPr/>
        </p:nvSpPr>
        <p:spPr>
          <a:xfrm>
            <a:off x="4343400" y="3028950"/>
            <a:ext cx="4775200" cy="1938992"/>
          </a:xfrm>
          <a:prstGeom prst="rect">
            <a:avLst/>
          </a:prstGeom>
          <a:noFill/>
        </p:spPr>
        <p:txBody>
          <a:bodyPr wrap="square" rtlCol="0">
            <a:spAutoFit/>
          </a:bodyPr>
          <a:lstStyle/>
          <a:p>
            <a:pPr algn="ctr"/>
            <a:r>
              <a:rPr lang="en-US" sz="2400" b="0" i="1" u="none" strike="noStrike" baseline="0" dirty="0" smtClean="0">
                <a:solidFill>
                  <a:schemeClr val="bg1"/>
                </a:solidFill>
                <a:effectLst>
                  <a:outerShdw blurRad="38100" dist="38100" dir="2700000" algn="tl">
                    <a:srgbClr val="000000">
                      <a:alpha val="43137"/>
                    </a:srgbClr>
                  </a:outerShdw>
                </a:effectLst>
                <a:latin typeface="Albertus Extra Bold" panose="020E0802040304020204" pitchFamily="34" charset="0"/>
              </a:rPr>
              <a:t>“made like his brothers in every respect, so that he might become a merciful and faithful high priest in the service of God”  Hebrews 2:17</a:t>
            </a:r>
            <a:endParaRPr lang="en-US" sz="2400" dirty="0">
              <a:solidFill>
                <a:schemeClr val="bg1"/>
              </a:solidFill>
              <a:effectLst>
                <a:outerShdw blurRad="38100" dist="38100" dir="2700000" algn="tl">
                  <a:srgbClr val="000000">
                    <a:alpha val="43137"/>
                  </a:srgbClr>
                </a:outerShdw>
              </a:effectLst>
              <a:latin typeface="Albertus Extra Bold" panose="020E08020403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barn(outVertical)">
                                      <p:cBhvr>
                                        <p:cTn id="17" dur="500"/>
                                        <p:tgtEl>
                                          <p:spTgt spid="4101"/>
                                        </p:tgtEl>
                                      </p:cBhvr>
                                    </p:animEffect>
                                  </p:childTnLst>
                                </p:cTn>
                              </p:par>
                            </p:childTnLst>
                          </p:cTn>
                        </p:par>
                        <p:par>
                          <p:cTn id="18" fill="hold">
                            <p:stCondLst>
                              <p:cond delay="500"/>
                            </p:stCondLst>
                            <p:childTnLst>
                              <p:par>
                                <p:cTn id="19" presetID="6" presetClass="entr" presetSubtype="3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out)">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lgn="ctr" eaLnBrk="1" fontAlgn="auto" hangingPunct="1">
              <a:spcAft>
                <a:spcPts val="0"/>
              </a:spcAft>
              <a:buNone/>
              <a:defRPr/>
            </a:pP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“But you, O Bethlehem </a:t>
            </a:r>
            <a:r>
              <a:rPr lang="en-US" b="1" i="1" dirty="0" err="1">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Ephrathah</a:t>
            </a: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 who are too little to be among the clans of Judah, from you shall come forth for me one who is to be ruler in Israel, whose coming forth is from of old, from ancient days.” (Micah 5:2, ESV)</a:t>
            </a:r>
            <a:endPar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endParaRPr>
          </a:p>
        </p:txBody>
      </p:sp>
      <p:sp>
        <p:nvSpPr>
          <p:cNvPr id="4" name="Rectangle 3"/>
          <p:cNvSpPr/>
          <p:nvPr/>
        </p:nvSpPr>
        <p:spPr>
          <a:xfrm>
            <a:off x="2774840" y="0"/>
            <a:ext cx="3386248"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Eternal</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lgn="ctr" eaLnBrk="1" fontAlgn="auto" hangingPunct="1">
              <a:spcAft>
                <a:spcPts val="0"/>
              </a:spcAft>
              <a:buNone/>
              <a:defRPr/>
            </a:pP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“In the beginning was the Word, and the Word was with God, and the Word was God.” </a:t>
            </a:r>
            <a:endPar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endParaRPr>
          </a:p>
          <a:p>
            <a:pPr marL="0" indent="0" algn="ctr" eaLnBrk="1" fontAlgn="auto" hangingPunct="1">
              <a:spcAft>
                <a:spcPts val="0"/>
              </a:spcAft>
              <a:buNone/>
              <a:defRPr/>
            </a:pP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a:t>
            </a: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John 1:1, ESV)</a:t>
            </a:r>
          </a:p>
        </p:txBody>
      </p:sp>
      <p:sp>
        <p:nvSpPr>
          <p:cNvPr id="4" name="Rectangle 3"/>
          <p:cNvSpPr/>
          <p:nvPr/>
        </p:nvSpPr>
        <p:spPr>
          <a:xfrm>
            <a:off x="2774840" y="0"/>
            <a:ext cx="3386248"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Eternal</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2850564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lgn="ctr" eaLnBrk="1" fontAlgn="auto" hangingPunct="1">
              <a:spcAft>
                <a:spcPts val="0"/>
              </a:spcAft>
              <a:buNone/>
              <a:defRPr/>
            </a:pP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“Jesus said to them, “Truly, truly, I say to you, before Abraham was, I am</a:t>
            </a: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 </a:t>
            </a:r>
          </a:p>
          <a:p>
            <a:pPr marL="0" indent="0" algn="ctr" eaLnBrk="1" fontAlgn="auto" hangingPunct="1">
              <a:spcAft>
                <a:spcPts val="0"/>
              </a:spcAft>
              <a:buNone/>
              <a:defRPr/>
            </a:pP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a:t>
            </a: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John 8:58, ESV)</a:t>
            </a:r>
          </a:p>
        </p:txBody>
      </p:sp>
      <p:sp>
        <p:nvSpPr>
          <p:cNvPr id="4" name="Rectangle 3"/>
          <p:cNvSpPr/>
          <p:nvPr/>
        </p:nvSpPr>
        <p:spPr>
          <a:xfrm>
            <a:off x="2774840" y="0"/>
            <a:ext cx="3386248"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Eternal</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657980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4038600"/>
          </a:xfrm>
        </p:spPr>
        <p:txBody>
          <a:bodyPr rtlCol="0">
            <a:normAutofit lnSpcReduction="10000"/>
          </a:bodyPr>
          <a:lstStyle/>
          <a:p>
            <a:pPr marL="0" indent="0" algn="ctr" eaLnBrk="1" fontAlgn="auto" hangingPunct="1">
              <a:spcAft>
                <a:spcPts val="1200"/>
              </a:spcAft>
              <a:buNone/>
              <a:defRPr/>
            </a:pP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“He is the image of the invisible God, the firstborn of all creation. For by him all things were created, in heaven and on earth, visible and invisible, whether thrones or dominions or rulers or authorities—all things were created through him and for him. And he is before all things, and in him all things hold together.” </a:t>
            </a:r>
            <a:endPar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endParaRPr>
          </a:p>
          <a:p>
            <a:pPr marL="0" indent="0" algn="ctr" eaLnBrk="1" fontAlgn="auto" hangingPunct="1">
              <a:spcAft>
                <a:spcPts val="0"/>
              </a:spcAft>
              <a:buNone/>
              <a:defRPr/>
            </a:pP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a:t>
            </a: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Colossians 1:15–17, ESV)</a:t>
            </a:r>
          </a:p>
        </p:txBody>
      </p:sp>
      <p:sp>
        <p:nvSpPr>
          <p:cNvPr id="4" name="Rectangle 3"/>
          <p:cNvSpPr/>
          <p:nvPr/>
        </p:nvSpPr>
        <p:spPr>
          <a:xfrm>
            <a:off x="2774840" y="0"/>
            <a:ext cx="3386248"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Eternal</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2449149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lgn="ctr" eaLnBrk="1" fontAlgn="auto" hangingPunct="1">
              <a:spcAft>
                <a:spcPts val="0"/>
              </a:spcAft>
              <a:buNone/>
              <a:defRPr/>
            </a:pP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“For God did not send his Son into the world to condemn the world, but in order that the world might be saved through him.” </a:t>
            </a:r>
            <a:endPar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endParaRPr>
          </a:p>
          <a:p>
            <a:pPr marL="0" indent="0" algn="ctr" eaLnBrk="1" fontAlgn="auto" hangingPunct="1">
              <a:spcAft>
                <a:spcPts val="0"/>
              </a:spcAft>
              <a:buNone/>
              <a:defRPr/>
            </a:pPr>
            <a:r>
              <a:rPr lang="en-US" b="1" i="1" dirty="0" smtClean="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a:t>
            </a: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John 3:17, ESV)</a:t>
            </a:r>
          </a:p>
        </p:txBody>
      </p:sp>
      <p:sp>
        <p:nvSpPr>
          <p:cNvPr id="4" name="Rectangle 3"/>
          <p:cNvSpPr/>
          <p:nvPr/>
        </p:nvSpPr>
        <p:spPr>
          <a:xfrm>
            <a:off x="2774840" y="0"/>
            <a:ext cx="3386248"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Eternal</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951021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algn="ctr" eaLnBrk="1" fontAlgn="auto" hangingPunct="1">
              <a:spcAft>
                <a:spcPts val="0"/>
              </a:spcAft>
              <a:buNone/>
              <a:defRPr/>
            </a:pPr>
            <a:r>
              <a:rPr lang="en-US" b="1" i="1" dirty="0">
                <a:solidFill>
                  <a:schemeClr val="bg1">
                    <a:lumMod val="95000"/>
                  </a:schemeClr>
                </a:solidFill>
                <a:effectLst>
                  <a:outerShdw blurRad="38100" dist="38100" dir="2700000" algn="tl">
                    <a:srgbClr val="000000">
                      <a:alpha val="43137"/>
                    </a:srgbClr>
                  </a:outerShdw>
                </a:effectLst>
                <a:latin typeface="Adobe Hebrew" panose="02040503050201020203" pitchFamily="18" charset="-79"/>
                <a:cs typeface="Adobe Hebrew" panose="02040503050201020203" pitchFamily="18" charset="-79"/>
              </a:rPr>
              <a:t>“who, though he was in the form of God, did not count equality with God a thing to be grasped,” (Philippians 2:6, ESV)</a:t>
            </a:r>
          </a:p>
        </p:txBody>
      </p:sp>
      <p:sp>
        <p:nvSpPr>
          <p:cNvPr id="4" name="Rectangle 3"/>
          <p:cNvSpPr/>
          <p:nvPr/>
        </p:nvSpPr>
        <p:spPr>
          <a:xfrm>
            <a:off x="2774840" y="0"/>
            <a:ext cx="3386248" cy="1323439"/>
          </a:xfrm>
          <a:prstGeom prst="rect">
            <a:avLst/>
          </a:prstGeom>
          <a:noFill/>
        </p:spPr>
        <p:txBody>
          <a:bodyPr wrap="none">
            <a:spAutoFit/>
          </a:bodyPr>
          <a:lstStyle/>
          <a:p>
            <a:pPr algn="ctr" eaLnBrk="1" hangingPunct="1">
              <a:defRPr/>
            </a:pPr>
            <a:r>
              <a:rPr lang="en-US" sz="8000" dirty="0" smtClean="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rPr>
              <a:t>Eternal</a:t>
            </a:r>
            <a:endParaRPr lang="en-US" sz="8000" dirty="0">
              <a:ln w="0">
                <a:solidFill>
                  <a:srgbClr val="FFFF00"/>
                </a:solidFill>
              </a:ln>
              <a:solidFill>
                <a:schemeClr val="bg1"/>
              </a:solidFill>
              <a:effectLst>
                <a:glow rad="101600">
                  <a:schemeClr val="accent6">
                    <a:satMod val="175000"/>
                    <a:alpha val="40000"/>
                  </a:schemeClr>
                </a:glow>
                <a:outerShdw blurRad="50800" dist="38100" dir="16200000"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3392426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586</Words>
  <Application>Microsoft Office PowerPoint</Application>
  <PresentationFormat>On-screen Show (16:9)</PresentationFormat>
  <Paragraphs>66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Palace Script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Visual Impact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Paul Barreca</cp:lastModifiedBy>
  <cp:revision>18</cp:revision>
  <dcterms:created xsi:type="dcterms:W3CDTF">2011-12-08T11:18:05Z</dcterms:created>
  <dcterms:modified xsi:type="dcterms:W3CDTF">2015-12-06T14:19:38Z</dcterms:modified>
</cp:coreProperties>
</file>