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95" r:id="rId3"/>
    <p:sldId id="296" r:id="rId4"/>
    <p:sldId id="300" r:id="rId5"/>
    <p:sldId id="301" r:id="rId6"/>
    <p:sldId id="303" r:id="rId7"/>
    <p:sldId id="285" r:id="rId8"/>
    <p:sldId id="287" r:id="rId9"/>
    <p:sldId id="313" r:id="rId10"/>
    <p:sldId id="314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94" r:id="rId21"/>
    <p:sldId id="259" r:id="rId22"/>
  </p:sldIdLst>
  <p:sldSz cx="9144000" cy="5143500" type="screen16x9"/>
  <p:notesSz cx="7077075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89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89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969BF482-B145-49AA-8C9F-471052D7753E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7089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7089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7C83DB00-5FCD-4F5F-B3F4-92B7295F5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8350-F1F9-41C1-A2C0-CC4481427409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8DBE-7C42-416C-9F3B-88387C878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9E1E-111F-4880-9D43-7FA53AC053DD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3AC-C323-4200-B25C-E22BE6C89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7AFF-CAD8-4BDC-A5CB-84BDBEB07B06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A258-771A-46F2-8568-9C8AD9964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2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84A1-74A2-44AB-B5FD-F404A9CC904F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2E28-2166-4E9B-A4AE-E7017664D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4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06FF-1D04-4BE9-8109-492FC3DC4745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7362-865E-44E6-BD19-2BEA1745C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7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F26F-29CB-4735-BA6F-4069122EADB1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47B4-B08D-4757-901A-B936F0949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60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9D5E-02E7-429A-B002-305F2AEAA50E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7BB7-B8F1-4538-A79C-C2F0E81A1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7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367-3693-4EE6-BBFC-B69E7A334281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E73-DD29-49A3-ABD9-A0260B7A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6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18B2-639C-46AB-B21D-C0C6C3E61B65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5FDF-55A7-4A44-889E-EF359813B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5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B783-9ED6-481B-89CA-DF5E5ADD4A5B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D714-847D-4D37-A6B3-A203EC37F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E070-0F68-4EBE-8D95-6F0DF1CF6E69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4AD-B9DF-4D36-8F8E-D5A0721A7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14F53-3486-4897-9065-136997351692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EEF071-B47A-4394-828E-EEEF3BE6D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“Warnings”</a:t>
            </a: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8" y="361950"/>
            <a:ext cx="8126382" cy="4566748"/>
          </a:xfrm>
        </p:spPr>
      </p:pic>
    </p:spTree>
    <p:extLst>
      <p:ext uri="{BB962C8B-B14F-4D97-AF65-F5344CB8AC3E}">
        <p14:creationId xmlns:p14="http://schemas.microsoft.com/office/powerpoint/2010/main" val="75201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4028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Matt 6:25 Don’t Be Anxious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25" y="209912"/>
            <a:ext cx="4840497" cy="36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61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4028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Matt 7:6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Handle Holy Things with 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95350"/>
            <a:ext cx="4910628" cy="2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5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42" y="0"/>
            <a:ext cx="6071315" cy="4209603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199" y="4202276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Matthew 7:15</a:t>
            </a:r>
          </a:p>
        </p:txBody>
      </p:sp>
    </p:spTree>
    <p:extLst>
      <p:ext uri="{BB962C8B-B14F-4D97-AF65-F5344CB8AC3E}">
        <p14:creationId xmlns:p14="http://schemas.microsoft.com/office/powerpoint/2010/main" val="174285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4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Matthew 10:28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Do not be Afraid of Persecution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3815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8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4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Matthew 22:21</a:t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Give God what Belongs to Him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209550"/>
            <a:ext cx="4143375" cy="35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2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4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Matthew 24:4-5</a:t>
            </a:r>
            <a:br>
              <a:rPr lang="en-US" altLang="en-US" sz="3600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Do Not Be Deceived</a:t>
            </a:r>
          </a:p>
        </p:txBody>
      </p:sp>
      <p:pic>
        <p:nvPicPr>
          <p:cNvPr id="1026" name="Picture 2" descr="http://commonmansbiblejourney.files.wordpress.com/2012/06/deceived.jpg?w=427&amp;h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815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48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4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John 14:27 Fear Not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3008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92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9433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Revelation 2:10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Do not be Afraid to Suffer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19150"/>
            <a:ext cx="3886200" cy="25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6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Revelation 3:2-3, 11</a:t>
            </a:r>
            <a:br>
              <a:rPr lang="en-US" altLang="en-US" sz="4000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Strengthen What is Left,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Hold on the What You Have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14350"/>
            <a:ext cx="3276600" cy="2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1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>
          <a:xfrm>
            <a:off x="304800" y="206374"/>
            <a:ext cx="8001000" cy="4934425"/>
          </a:xfrm>
        </p:spPr>
      </p:pic>
    </p:spTree>
    <p:extLst>
      <p:ext uri="{BB962C8B-B14F-4D97-AF65-F5344CB8AC3E}">
        <p14:creationId xmlns:p14="http://schemas.microsoft.com/office/powerpoint/2010/main" val="477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“Warnings”</a:t>
            </a: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  <p:extLst>
      <p:ext uri="{BB962C8B-B14F-4D97-AF65-F5344CB8AC3E}">
        <p14:creationId xmlns:p14="http://schemas.microsoft.com/office/powerpoint/2010/main" val="2650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412262" y="1288562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to Christ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209800" y="219075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as Lord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5334000" y="952501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62000" y="28765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 Others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367085" y="3749919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the Gospel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6096000" y="2872154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6374"/>
            <a:ext cx="7011762" cy="4575175"/>
          </a:xfrm>
        </p:spPr>
      </p:pic>
    </p:spTree>
    <p:extLst>
      <p:ext uri="{BB962C8B-B14F-4D97-AF65-F5344CB8AC3E}">
        <p14:creationId xmlns:p14="http://schemas.microsoft.com/office/powerpoint/2010/main" val="36016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uke_Bu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01" y="388263"/>
            <a:ext cx="6926580" cy="4323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Puppies and parking signs"/>
          <p:cNvSpPr>
            <a:spLocks noChangeAspect="1" noChangeArrowheads="1"/>
          </p:cNvSpPr>
          <p:nvPr/>
        </p:nvSpPr>
        <p:spPr bwMode="auto">
          <a:xfrm>
            <a:off x="2115986" y="1549004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AutoShape 7" descr="Puppies and parking signs"/>
          <p:cNvSpPr>
            <a:spLocks noChangeAspect="1" noChangeArrowheads="1"/>
          </p:cNvSpPr>
          <p:nvPr/>
        </p:nvSpPr>
        <p:spPr bwMode="auto">
          <a:xfrm>
            <a:off x="3453296" y="1718072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7" name="AutoShape 9" descr="Puppies and parking signs"/>
          <p:cNvSpPr>
            <a:spLocks noChangeAspect="1" noChangeArrowheads="1"/>
          </p:cNvSpPr>
          <p:nvPr/>
        </p:nvSpPr>
        <p:spPr bwMode="auto">
          <a:xfrm>
            <a:off x="3453296" y="1718072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9" name="AutoShape 11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81" name="AutoShape 13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83" name="AutoShape 15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85" name="AutoShape 17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186" name="Picture 18" descr="Keep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6" y="92363"/>
            <a:ext cx="3903814" cy="453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03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Puppies and parking signs"/>
          <p:cNvSpPr>
            <a:spLocks noChangeAspect="1" noChangeArrowheads="1"/>
          </p:cNvSpPr>
          <p:nvPr/>
        </p:nvSpPr>
        <p:spPr bwMode="auto">
          <a:xfrm>
            <a:off x="2115986" y="1549004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AutoShape 3" descr="Puppies and parking signs"/>
          <p:cNvSpPr>
            <a:spLocks noChangeAspect="1" noChangeArrowheads="1"/>
          </p:cNvSpPr>
          <p:nvPr/>
        </p:nvSpPr>
        <p:spPr bwMode="auto">
          <a:xfrm>
            <a:off x="3453296" y="1718072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6" name="AutoShape 4" descr="Puppies and parking signs"/>
          <p:cNvSpPr>
            <a:spLocks noChangeAspect="1" noChangeArrowheads="1"/>
          </p:cNvSpPr>
          <p:nvPr/>
        </p:nvSpPr>
        <p:spPr bwMode="auto">
          <a:xfrm>
            <a:off x="3453296" y="1718072"/>
            <a:ext cx="2237423" cy="1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7" name="AutoShape 5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8" name="AutoShape 6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9" name="AutoShape 7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0" name="AutoShape 8" descr="KeepRight"/>
          <p:cNvSpPr>
            <a:spLocks noChangeAspect="1" noChangeArrowheads="1"/>
          </p:cNvSpPr>
          <p:nvPr/>
        </p:nvSpPr>
        <p:spPr bwMode="auto">
          <a:xfrm>
            <a:off x="4434840" y="2457450"/>
            <a:ext cx="27432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322" name="Picture 10" descr="notemerga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5" y="438150"/>
            <a:ext cx="7431475" cy="424769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77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15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“Warnings”</a:t>
            </a: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5"/>
          <a:stretch>
            <a:fillRect/>
          </a:stretch>
        </p:blipFill>
        <p:spPr bwMode="auto">
          <a:xfrm>
            <a:off x="1524000" y="13525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600200" y="1317625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2E17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Commands of</a:t>
            </a:r>
          </a:p>
        </p:txBody>
      </p:sp>
    </p:spTree>
    <p:extLst>
      <p:ext uri="{BB962C8B-B14F-4D97-AF65-F5344CB8AC3E}">
        <p14:creationId xmlns:p14="http://schemas.microsoft.com/office/powerpoint/2010/main" val="4246846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40285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Matt 6:1 Guard Against False Piety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9912"/>
            <a:ext cx="5298948" cy="36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2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" y="206375"/>
            <a:ext cx="8276970" cy="4651375"/>
          </a:xfrm>
        </p:spPr>
      </p:pic>
    </p:spTree>
    <p:extLst>
      <p:ext uri="{BB962C8B-B14F-4D97-AF65-F5344CB8AC3E}">
        <p14:creationId xmlns:p14="http://schemas.microsoft.com/office/powerpoint/2010/main" val="239994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62</Words>
  <Application>Microsoft Office PowerPoint</Application>
  <PresentationFormat>On-screen Show (16:9)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Arabic Typesetting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 6:1 Guard Against False Piety</vt:lpstr>
      <vt:lpstr>PowerPoint Presentation</vt:lpstr>
      <vt:lpstr>PowerPoint Presentation</vt:lpstr>
      <vt:lpstr>Matt 6:25 Don’t Be Anxious</vt:lpstr>
      <vt:lpstr>Matt 7:6  Handle Holy Things with Care</vt:lpstr>
      <vt:lpstr>Matthew 7:15</vt:lpstr>
      <vt:lpstr>Matthew 10:28 Do not be Afraid of Persecution</vt:lpstr>
      <vt:lpstr>Matthew 22:21 Give God what Belongs to Him</vt:lpstr>
      <vt:lpstr>Matthew 24:4-5 Do Not Be Deceived</vt:lpstr>
      <vt:lpstr>John 14:27 Fear Not</vt:lpstr>
      <vt:lpstr>Revelation 2:10 Do not be Afraid to Suffer</vt:lpstr>
      <vt:lpstr>Revelation 3:2-3, 11 Strengthen What is Left, Hold on the What You Have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Paul Barreca</cp:lastModifiedBy>
  <cp:revision>43</cp:revision>
  <cp:lastPrinted>2015-11-29T14:12:15Z</cp:lastPrinted>
  <dcterms:created xsi:type="dcterms:W3CDTF">2012-07-18T16:46:43Z</dcterms:created>
  <dcterms:modified xsi:type="dcterms:W3CDTF">2015-11-29T15:26:18Z</dcterms:modified>
</cp:coreProperties>
</file>