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7" r:id="rId15"/>
    <p:sldId id="269" r:id="rId16"/>
    <p:sldId id="270" r:id="rId17"/>
    <p:sldId id="271" r:id="rId18"/>
    <p:sldId id="272" r:id="rId19"/>
    <p:sldId id="273"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91" d="100"/>
          <a:sy n="91" d="100"/>
        </p:scale>
        <p:origin x="6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98580-5138-401C-8EBF-031C96ABC5C3}" type="datetimeFigureOut">
              <a:rPr lang="en-US" smtClean="0"/>
              <a:t>11/23/2015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393AD-8F26-4118-8E48-7D5A24EB26E6}" type="slidenum">
              <a:rPr lang="en-US" smtClean="0"/>
              <a:t>‹#›</a:t>
            </a:fld>
            <a:endParaRPr lang="en-US"/>
          </a:p>
        </p:txBody>
      </p:sp>
    </p:spTree>
    <p:extLst>
      <p:ext uri="{BB962C8B-B14F-4D97-AF65-F5344CB8AC3E}">
        <p14:creationId xmlns:p14="http://schemas.microsoft.com/office/powerpoint/2010/main" val="343480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0" fontAlgn="base" hangingPunct="0">
              <a:spcBef>
                <a:spcPct val="0"/>
              </a:spcBef>
              <a:spcAft>
                <a:spcPct val="0"/>
              </a:spcAft>
            </a:pPr>
            <a:fld id="{53B4D1D6-D73C-40DB-B473-B28A8D5F5B84}" type="slidenum">
              <a:rPr lang="en-US" altLang="en-US" smtClean="0">
                <a:solidFill>
                  <a:srgbClr val="000000"/>
                </a:solidFill>
              </a:rPr>
              <a:pPr defTabSz="914400" eaLnBrk="0" fontAlgn="base" hangingPunct="0">
                <a:spcBef>
                  <a:spcPct val="0"/>
                </a:spcBef>
                <a:spcAft>
                  <a:spcPct val="0"/>
                </a:spcAft>
              </a:pPr>
              <a:t>15</a:t>
            </a:fld>
            <a:endParaRPr lang="en-US" altLang="en-US" smtClean="0">
              <a:solidFill>
                <a:srgbClr val="000000"/>
              </a:solidFill>
            </a:endParaRPr>
          </a:p>
        </p:txBody>
      </p:sp>
      <p:sp>
        <p:nvSpPr>
          <p:cNvPr id="133123" name="Rectangle 2"/>
          <p:cNvSpPr>
            <a:spLocks noGrp="1" noRot="1" noChangeAspect="1" noChangeArrowheads="1" noTextEdit="1"/>
          </p:cNvSpPr>
          <p:nvPr>
            <p:ph type="sldImg"/>
          </p:nvPr>
        </p:nvSpPr>
        <p:spPr bwMode="auto">
          <a:xfrm>
            <a:off x="381000" y="685800"/>
            <a:ext cx="6096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33124"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 nation can hope to survive without self governed men and women who seek to follow the laws of their Lord.  A nation without self governed individuals will seek to establish a repressive civil government in order to keep undisciplined people in check.”  Gary Demars </a:t>
            </a:r>
            <a:r>
              <a:rPr lang="en-US" altLang="en-US" i="1" smtClean="0"/>
              <a:t>God and Government</a:t>
            </a:r>
            <a:r>
              <a:rPr lang="en-US" altLang="en-US" smtClean="0"/>
              <a:t> p. 13</a:t>
            </a:r>
          </a:p>
          <a:p>
            <a:endParaRPr lang="en-US" altLang="en-US" smtClean="0"/>
          </a:p>
          <a:p>
            <a:r>
              <a:rPr lang="en-US" altLang="en-US" i="1" smtClean="0"/>
              <a:t>Illus.  :  </a:t>
            </a:r>
            <a:r>
              <a:rPr lang="en-US" altLang="en-US" smtClean="0"/>
              <a:t>Pooper scooper laws, James cutting through neighbors yards</a:t>
            </a:r>
          </a:p>
          <a:p>
            <a:endParaRPr lang="en-US" altLang="en-US" smtClean="0"/>
          </a:p>
          <a:p>
            <a:r>
              <a:rPr lang="en-US" altLang="en-US" smtClean="0"/>
              <a:t>REDA ARTICLE “Better safe than sorry”</a:t>
            </a:r>
            <a:endParaRPr lang="en-US" altLang="en-US" i="1" smtClean="0"/>
          </a:p>
        </p:txBody>
      </p:sp>
    </p:spTree>
    <p:extLst>
      <p:ext uri="{BB962C8B-B14F-4D97-AF65-F5344CB8AC3E}">
        <p14:creationId xmlns:p14="http://schemas.microsoft.com/office/powerpoint/2010/main" val="351301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0" fontAlgn="base" hangingPunct="0">
              <a:spcBef>
                <a:spcPct val="0"/>
              </a:spcBef>
              <a:spcAft>
                <a:spcPct val="0"/>
              </a:spcAft>
            </a:pPr>
            <a:fld id="{02C34113-AD4F-4398-A1CA-3B2FA6CBD4F2}" type="slidenum">
              <a:rPr lang="en-US" altLang="en-US" smtClean="0">
                <a:solidFill>
                  <a:srgbClr val="000000"/>
                </a:solidFill>
              </a:rPr>
              <a:pPr defTabSz="914400" eaLnBrk="0" fontAlgn="base" hangingPunct="0">
                <a:spcBef>
                  <a:spcPct val="0"/>
                </a:spcBef>
                <a:spcAft>
                  <a:spcPct val="0"/>
                </a:spcAft>
              </a:pPr>
              <a:t>18</a:t>
            </a:fld>
            <a:endParaRPr lang="en-US" altLang="en-US" smtClean="0">
              <a:solidFill>
                <a:srgbClr val="000000"/>
              </a:solidFill>
            </a:endParaRPr>
          </a:p>
        </p:txBody>
      </p:sp>
      <p:sp>
        <p:nvSpPr>
          <p:cNvPr id="134147" name="Rectangle 1026"/>
          <p:cNvSpPr>
            <a:spLocks noGrp="1" noRot="1" noChangeAspect="1" noChangeArrowheads="1" noTextEdit="1"/>
          </p:cNvSpPr>
          <p:nvPr>
            <p:ph type="sldImg"/>
          </p:nvPr>
        </p:nvSpPr>
        <p:spPr bwMode="auto">
          <a:xfrm>
            <a:off x="381000" y="685800"/>
            <a:ext cx="6096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34148" name="Rectangle 1027"/>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23905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11/23/2015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11/23/2015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68264"/>
            <a:ext cx="11571817"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defRPr/>
              </a:pPr>
              <a:endParaRPr lang="en-US" altLang="en-US" sz="2400" smtClean="0">
                <a:solidFill>
                  <a:srgbClr val="003366"/>
                </a:solidFill>
              </a:endParaRPr>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grpSp>
      </p:grpSp>
      <p:sp>
        <p:nvSpPr>
          <p:cNvPr id="105" name="Rectangle 108"/>
          <p:cNvSpPr>
            <a:spLocks noChangeArrowheads="1"/>
          </p:cNvSpPr>
          <p:nvPr/>
        </p:nvSpPr>
        <p:spPr bwMode="auto">
          <a:xfrm>
            <a:off x="4023784" y="2120900"/>
            <a:ext cx="7550149" cy="7778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fontAlgn="base">
              <a:spcBef>
                <a:spcPct val="0"/>
              </a:spcBef>
              <a:spcAft>
                <a:spcPct val="0"/>
              </a:spcAft>
              <a:defRPr/>
            </a:pPr>
            <a:endParaRPr kumimoji="1" lang="en-US" altLang="en-US" sz="2400" smtClean="0">
              <a:solidFill>
                <a:srgbClr val="003366"/>
              </a:solidFill>
            </a:endParaRPr>
          </a:p>
        </p:txBody>
      </p:sp>
      <p:sp>
        <p:nvSpPr>
          <p:cNvPr id="106" name="Rectangle 109"/>
          <p:cNvSpPr>
            <a:spLocks noChangeArrowheads="1"/>
          </p:cNvSpPr>
          <p:nvPr/>
        </p:nvSpPr>
        <p:spPr bwMode="auto">
          <a:xfrm>
            <a:off x="1464734" y="862014"/>
            <a:ext cx="7550151" cy="777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fontAlgn="base">
              <a:spcBef>
                <a:spcPct val="0"/>
              </a:spcBef>
              <a:spcAft>
                <a:spcPct val="0"/>
              </a:spcAft>
              <a:defRPr/>
            </a:pPr>
            <a:endParaRPr kumimoji="1" lang="en-US" altLang="en-US" sz="2400" smtClean="0">
              <a:solidFill>
                <a:srgbClr val="003366"/>
              </a:solidFill>
            </a:endParaRPr>
          </a:p>
        </p:txBody>
      </p:sp>
      <p:pic>
        <p:nvPicPr>
          <p:cNvPr id="107" name="Picture 110" descr="glob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40800" y="0"/>
            <a:ext cx="3860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242" name="Rectangle 106"/>
          <p:cNvSpPr>
            <a:spLocks noGrp="1" noChangeArrowheads="1"/>
          </p:cNvSpPr>
          <p:nvPr>
            <p:ph type="ctrTitle"/>
          </p:nvPr>
        </p:nvSpPr>
        <p:spPr>
          <a:xfrm>
            <a:off x="1559985" y="1046164"/>
            <a:ext cx="9840383" cy="1012825"/>
          </a:xfrm>
        </p:spPr>
        <p:txBody>
          <a:bodyPr/>
          <a:lstStyle>
            <a:lvl1pPr>
              <a:defRPr sz="4000"/>
            </a:lvl1pPr>
          </a:lstStyle>
          <a:p>
            <a:pPr lvl="0"/>
            <a:r>
              <a:rPr lang="en-US" altLang="en-US" noProof="0" smtClean="0"/>
              <a:t>Click to edit Master title style</a:t>
            </a:r>
          </a:p>
        </p:txBody>
      </p:sp>
      <p:sp>
        <p:nvSpPr>
          <p:cNvPr id="91243" name="Rectangle 107"/>
          <p:cNvSpPr>
            <a:spLocks noGrp="1" noChangeArrowheads="1"/>
          </p:cNvSpPr>
          <p:nvPr>
            <p:ph type="subTitle" idx="1"/>
          </p:nvPr>
        </p:nvSpPr>
        <p:spPr>
          <a:xfrm>
            <a:off x="2089152" y="2693989"/>
            <a:ext cx="8883649" cy="2994025"/>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08" name="Rectangle 103"/>
          <p:cNvSpPr>
            <a:spLocks noGrp="1" noChangeArrowheads="1"/>
          </p:cNvSpPr>
          <p:nvPr>
            <p:ph type="dt" sz="half" idx="10"/>
          </p:nvPr>
        </p:nvSpPr>
        <p:spPr>
          <a:xfrm>
            <a:off x="1849967" y="6357938"/>
            <a:ext cx="2540000" cy="457200"/>
          </a:xfrm>
          <a:extLst>
            <a:ext uri="{909E8E84-426E-40DD-AFC4-6F175D3DCCD1}">
              <a14:hiddenFill xmlns:a14="http://schemas.microsoft.com/office/drawing/2010/main">
                <a:solidFill>
                  <a:schemeClr val="accent1"/>
                </a:solidFill>
              </a14:hiddenFill>
            </a:ext>
          </a:extLst>
        </p:spPr>
        <p:txBody>
          <a:bodyPr/>
          <a:lstStyle>
            <a:lvl1pPr eaLnBrk="0" hangingPunct="0">
              <a:defRPr/>
            </a:lvl1pPr>
          </a:lstStyle>
          <a:p>
            <a:pPr>
              <a:defRPr/>
            </a:pPr>
            <a:endParaRPr lang="en-US" altLang="en-US"/>
          </a:p>
        </p:txBody>
      </p:sp>
      <p:sp>
        <p:nvSpPr>
          <p:cNvPr id="109" name="Rectangle 104"/>
          <p:cNvSpPr>
            <a:spLocks noGrp="1" noChangeArrowheads="1"/>
          </p:cNvSpPr>
          <p:nvPr>
            <p:ph type="ftr" sz="quarter" idx="11"/>
          </p:nvPr>
        </p:nvSpPr>
        <p:spPr>
          <a:xfrm>
            <a:off x="4963584" y="6357938"/>
            <a:ext cx="3028949" cy="457200"/>
          </a:xfrm>
        </p:spPr>
        <p:txBody>
          <a:bodyPr/>
          <a:lstStyle>
            <a:lvl1pPr eaLnBrk="0" hangingPunct="0">
              <a:defRPr/>
            </a:lvl1pPr>
          </a:lstStyle>
          <a:p>
            <a:pPr>
              <a:defRPr/>
            </a:pPr>
            <a:endParaRPr lang="en-US" altLang="en-US"/>
          </a:p>
        </p:txBody>
      </p:sp>
      <p:sp>
        <p:nvSpPr>
          <p:cNvPr id="110" name="Rectangle 105"/>
          <p:cNvSpPr>
            <a:spLocks noGrp="1" noChangeArrowheads="1"/>
          </p:cNvSpPr>
          <p:nvPr>
            <p:ph type="sldNum" sz="quarter" idx="12"/>
          </p:nvPr>
        </p:nvSpPr>
        <p:spPr>
          <a:xfrm>
            <a:off x="8619067" y="6361113"/>
            <a:ext cx="2542117" cy="457200"/>
          </a:xfrm>
        </p:spPr>
        <p:txBody>
          <a:bodyPr/>
          <a:lstStyle>
            <a:lvl1pPr eaLnBrk="0" hangingPunct="0">
              <a:defRPr/>
            </a:lvl1pPr>
          </a:lstStyle>
          <a:p>
            <a:fld id="{B2F82818-2C67-46D4-9B45-CC73CCB837FA}" type="slidenum">
              <a:rPr lang="en-US" altLang="en-US"/>
              <a:pPr/>
              <a:t>‹#›</a:t>
            </a:fld>
            <a:endParaRPr lang="en-US" altLang="en-US"/>
          </a:p>
        </p:txBody>
      </p:sp>
    </p:spTree>
    <p:extLst>
      <p:ext uri="{BB962C8B-B14F-4D97-AF65-F5344CB8AC3E}">
        <p14:creationId xmlns:p14="http://schemas.microsoft.com/office/powerpoint/2010/main" val="247685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fld id="{7D4DF442-3C43-4484-B245-9AAA00D8130D}" type="slidenum">
              <a:rPr lang="en-US" altLang="en-US"/>
              <a:pPr/>
              <a:t>‹#›</a:t>
            </a:fld>
            <a:endParaRPr lang="en-US" altLang="en-US"/>
          </a:p>
        </p:txBody>
      </p:sp>
    </p:spTree>
    <p:extLst>
      <p:ext uri="{BB962C8B-B14F-4D97-AF65-F5344CB8AC3E}">
        <p14:creationId xmlns:p14="http://schemas.microsoft.com/office/powerpoint/2010/main" val="20751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fld id="{CA52B367-64AF-487C-BB43-FD74071E4FD7}" type="slidenum">
              <a:rPr lang="en-US" altLang="en-US"/>
              <a:pPr/>
              <a:t>‹#›</a:t>
            </a:fld>
            <a:endParaRPr lang="en-US" altLang="en-US"/>
          </a:p>
        </p:txBody>
      </p:sp>
    </p:spTree>
    <p:extLst>
      <p:ext uri="{BB962C8B-B14F-4D97-AF65-F5344CB8AC3E}">
        <p14:creationId xmlns:p14="http://schemas.microsoft.com/office/powerpoint/2010/main" val="630236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214563"/>
            <a:ext cx="5202767"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85467" y="2214563"/>
            <a:ext cx="5204884"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fld id="{54D81795-BA3E-4653-A9E0-C41682930060}" type="slidenum">
              <a:rPr lang="en-US" altLang="en-US"/>
              <a:pPr/>
              <a:t>‹#›</a:t>
            </a:fld>
            <a:endParaRPr lang="en-US" altLang="en-US"/>
          </a:p>
        </p:txBody>
      </p:sp>
    </p:spTree>
    <p:extLst>
      <p:ext uri="{BB962C8B-B14F-4D97-AF65-F5344CB8AC3E}">
        <p14:creationId xmlns:p14="http://schemas.microsoft.com/office/powerpoint/2010/main" val="3228140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vl1pPr>
          </a:lstStyle>
          <a:p>
            <a:pPr>
              <a:defRPr/>
            </a:pPr>
            <a:endParaRPr lang="en-US"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0" hangingPunct="0">
              <a:defRPr/>
            </a:lvl1pPr>
          </a:lstStyle>
          <a:p>
            <a:fld id="{802C2967-7D56-4497-9F84-A8983E1B8817}" type="slidenum">
              <a:rPr lang="en-US" altLang="en-US"/>
              <a:pPr/>
              <a:t>‹#›</a:t>
            </a:fld>
            <a:endParaRPr lang="en-US" altLang="en-US"/>
          </a:p>
        </p:txBody>
      </p:sp>
    </p:spTree>
    <p:extLst>
      <p:ext uri="{BB962C8B-B14F-4D97-AF65-F5344CB8AC3E}">
        <p14:creationId xmlns:p14="http://schemas.microsoft.com/office/powerpoint/2010/main" val="2695169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a:lvl1pPr>
          </a:lstStyle>
          <a:p>
            <a:fld id="{65957522-AC36-42CB-94DB-679FE144AF74}" type="slidenum">
              <a:rPr lang="en-US" altLang="en-US"/>
              <a:pPr/>
              <a:t>‹#›</a:t>
            </a:fld>
            <a:endParaRPr lang="en-US" altLang="en-US"/>
          </a:p>
        </p:txBody>
      </p:sp>
    </p:spTree>
    <p:extLst>
      <p:ext uri="{BB962C8B-B14F-4D97-AF65-F5344CB8AC3E}">
        <p14:creationId xmlns:p14="http://schemas.microsoft.com/office/powerpoint/2010/main" val="2707826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en-US"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0" hangingPunct="0">
              <a:defRPr/>
            </a:lvl1pPr>
          </a:lstStyle>
          <a:p>
            <a:fld id="{CF8815D6-908F-4355-832A-48F0311EA32B}" type="slidenum">
              <a:rPr lang="en-US" altLang="en-US"/>
              <a:pPr/>
              <a:t>‹#›</a:t>
            </a:fld>
            <a:endParaRPr lang="en-US" altLang="en-US"/>
          </a:p>
        </p:txBody>
      </p:sp>
    </p:spTree>
    <p:extLst>
      <p:ext uri="{BB962C8B-B14F-4D97-AF65-F5344CB8AC3E}">
        <p14:creationId xmlns:p14="http://schemas.microsoft.com/office/powerpoint/2010/main" val="759571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fld id="{B11025A0-CB70-4759-AB2D-A36DF63858BF}" type="slidenum">
              <a:rPr lang="en-US" altLang="en-US"/>
              <a:pPr/>
              <a:t>‹#›</a:t>
            </a:fld>
            <a:endParaRPr lang="en-US" altLang="en-US"/>
          </a:p>
        </p:txBody>
      </p:sp>
    </p:spTree>
    <p:extLst>
      <p:ext uri="{BB962C8B-B14F-4D97-AF65-F5344CB8AC3E}">
        <p14:creationId xmlns:p14="http://schemas.microsoft.com/office/powerpoint/2010/main" val="4011979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fld id="{62872793-AECB-4777-BBD7-65D31C7A4B6E}" type="slidenum">
              <a:rPr lang="en-US" altLang="en-US"/>
              <a:pPr/>
              <a:t>‹#›</a:t>
            </a:fld>
            <a:endParaRPr lang="en-US" altLang="en-US"/>
          </a:p>
        </p:txBody>
      </p:sp>
    </p:spTree>
    <p:extLst>
      <p:ext uri="{BB962C8B-B14F-4D97-AF65-F5344CB8AC3E}">
        <p14:creationId xmlns:p14="http://schemas.microsoft.com/office/powerpoint/2010/main" val="837506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fld id="{BC16C3AE-E410-4BD1-B148-2F75DC669BBC}" type="slidenum">
              <a:rPr lang="en-US" altLang="en-US"/>
              <a:pPr/>
              <a:t>‹#›</a:t>
            </a:fld>
            <a:endParaRPr lang="en-US" altLang="en-US"/>
          </a:p>
        </p:txBody>
      </p:sp>
    </p:spTree>
    <p:extLst>
      <p:ext uri="{BB962C8B-B14F-4D97-AF65-F5344CB8AC3E}">
        <p14:creationId xmlns:p14="http://schemas.microsoft.com/office/powerpoint/2010/main" val="1936590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8167" y="609600"/>
            <a:ext cx="2652184"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609600"/>
            <a:ext cx="775546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fld id="{1393BEF7-596B-44FE-AA22-00CB1ECD23DB}" type="slidenum">
              <a:rPr lang="en-US" altLang="en-US"/>
              <a:pPr/>
              <a:t>‹#›</a:t>
            </a:fld>
            <a:endParaRPr lang="en-US" altLang="en-US"/>
          </a:p>
        </p:txBody>
      </p:sp>
    </p:spTree>
    <p:extLst>
      <p:ext uri="{BB962C8B-B14F-4D97-AF65-F5344CB8AC3E}">
        <p14:creationId xmlns:p14="http://schemas.microsoft.com/office/powerpoint/2010/main" val="107081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79500" y="2214563"/>
            <a:ext cx="5202767"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485467" y="2214564"/>
            <a:ext cx="5204884" cy="1863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485467" y="4230688"/>
            <a:ext cx="5204884" cy="1865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eaLnBrk="0" hangingPunct="0">
              <a:defRPr/>
            </a:lvl1pPr>
          </a:lstStyle>
          <a:p>
            <a:pPr>
              <a:defRPr/>
            </a:pPr>
            <a:endParaRPr lang="en-US" altLang="en-US"/>
          </a:p>
        </p:txBody>
      </p:sp>
      <p:sp>
        <p:nvSpPr>
          <p:cNvPr id="7" name="Footer Placeholder 6"/>
          <p:cNvSpPr>
            <a:spLocks noGrp="1"/>
          </p:cNvSpPr>
          <p:nvPr>
            <p:ph type="ftr" sz="quarter" idx="11"/>
          </p:nvPr>
        </p:nvSpPr>
        <p:spPr/>
        <p:txBody>
          <a:bodyPr/>
          <a:lstStyle>
            <a:lvl1pPr eaLnBrk="0" hangingPunct="0">
              <a:defRPr/>
            </a:lvl1pPr>
          </a:lstStyle>
          <a:p>
            <a:pPr>
              <a:defRPr/>
            </a:pPr>
            <a:endParaRPr lang="en-US" altLang="en-US"/>
          </a:p>
        </p:txBody>
      </p:sp>
      <p:sp>
        <p:nvSpPr>
          <p:cNvPr id="8" name="Slide Number Placeholder 7"/>
          <p:cNvSpPr>
            <a:spLocks noGrp="1"/>
          </p:cNvSpPr>
          <p:nvPr>
            <p:ph type="sldNum" sz="quarter" idx="12"/>
          </p:nvPr>
        </p:nvSpPr>
        <p:spPr/>
        <p:txBody>
          <a:bodyPr/>
          <a:lstStyle>
            <a:lvl1pPr eaLnBrk="0" hangingPunct="0">
              <a:defRPr/>
            </a:lvl1pPr>
          </a:lstStyle>
          <a:p>
            <a:fld id="{3B3F9122-72E1-4A31-88FA-D13B1A5E9572}" type="slidenum">
              <a:rPr lang="en-US" altLang="en-US"/>
              <a:pPr/>
              <a:t>‹#›</a:t>
            </a:fld>
            <a:endParaRPr lang="en-US" altLang="en-US"/>
          </a:p>
        </p:txBody>
      </p:sp>
    </p:spTree>
    <p:extLst>
      <p:ext uri="{BB962C8B-B14F-4D97-AF65-F5344CB8AC3E}">
        <p14:creationId xmlns:p14="http://schemas.microsoft.com/office/powerpoint/2010/main" val="218440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79500" y="2214563"/>
            <a:ext cx="5202767" cy="3881437"/>
          </a:xfrm>
        </p:spPr>
        <p:txBody>
          <a:bodyPr/>
          <a:lstStyle/>
          <a:p>
            <a:pPr lvl="0"/>
            <a:endParaRPr lang="en-US" noProof="0" smtClean="0"/>
          </a:p>
        </p:txBody>
      </p:sp>
      <p:sp>
        <p:nvSpPr>
          <p:cNvPr id="4" name="Text Placeholder 3"/>
          <p:cNvSpPr>
            <a:spLocks noGrp="1"/>
          </p:cNvSpPr>
          <p:nvPr>
            <p:ph type="body" sz="half" idx="2"/>
          </p:nvPr>
        </p:nvSpPr>
        <p:spPr>
          <a:xfrm>
            <a:off x="6485467" y="2214563"/>
            <a:ext cx="5204884"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fld id="{7326874C-DEDF-49F4-BA87-18E7D6303B8A}" type="slidenum">
              <a:rPr lang="en-US" altLang="en-US"/>
              <a:pPr/>
              <a:t>‹#›</a:t>
            </a:fld>
            <a:endParaRPr lang="en-US" altLang="en-US"/>
          </a:p>
        </p:txBody>
      </p:sp>
    </p:spTree>
    <p:extLst>
      <p:ext uri="{BB962C8B-B14F-4D97-AF65-F5344CB8AC3E}">
        <p14:creationId xmlns:p14="http://schemas.microsoft.com/office/powerpoint/2010/main" val="2512335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79500" y="2214563"/>
            <a:ext cx="5202767"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85467" y="2214563"/>
            <a:ext cx="5204884"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fld id="{436D57EF-1E9C-4486-912C-DAAD4055903A}" type="slidenum">
              <a:rPr lang="en-US" altLang="en-US"/>
              <a:pPr/>
              <a:t>‹#›</a:t>
            </a:fld>
            <a:endParaRPr lang="en-US" altLang="en-US"/>
          </a:p>
        </p:txBody>
      </p:sp>
    </p:spTree>
    <p:extLst>
      <p:ext uri="{BB962C8B-B14F-4D97-AF65-F5344CB8AC3E}">
        <p14:creationId xmlns:p14="http://schemas.microsoft.com/office/powerpoint/2010/main" val="403819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11/23/2015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11/23/2015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11/23/2015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11/23/2015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68264"/>
            <a:ext cx="11887200" cy="6713537"/>
            <a:chOff x="0" y="43"/>
            <a:chExt cx="5616" cy="4229"/>
          </a:xfrm>
        </p:grpSpPr>
        <p:grpSp>
          <p:nvGrpSpPr>
            <p:cNvPr id="2057" name="Group 3"/>
            <p:cNvGrpSpPr>
              <a:grpSpLocks/>
            </p:cNvGrpSpPr>
            <p:nvPr userDrawn="1"/>
          </p:nvGrpSpPr>
          <p:grpSpPr bwMode="auto">
            <a:xfrm>
              <a:off x="0" y="43"/>
              <a:ext cx="408" cy="4229"/>
              <a:chOff x="0" y="43"/>
              <a:chExt cx="5760" cy="4229"/>
            </a:xfrm>
          </p:grpSpPr>
          <p:sp>
            <p:nvSpPr>
              <p:cNvPr id="2063" name="Line 4"/>
              <p:cNvSpPr>
                <a:spLocks noChangeShapeType="1"/>
              </p:cNvSpPr>
              <p:nvPr userDrawn="1"/>
            </p:nvSpPr>
            <p:spPr bwMode="auto">
              <a:xfrm>
                <a:off x="0" y="420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64" name="Line 5"/>
              <p:cNvSpPr>
                <a:spLocks noChangeShapeType="1"/>
              </p:cNvSpPr>
              <p:nvPr userDrawn="1"/>
            </p:nvSpPr>
            <p:spPr bwMode="auto">
              <a:xfrm>
                <a:off x="0" y="42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65" name="Line 6"/>
              <p:cNvSpPr>
                <a:spLocks noChangeShapeType="1"/>
              </p:cNvSpPr>
              <p:nvPr userDrawn="1"/>
            </p:nvSpPr>
            <p:spPr bwMode="auto">
              <a:xfrm>
                <a:off x="0" y="427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66" name="Line 7"/>
              <p:cNvSpPr>
                <a:spLocks noChangeShapeType="1"/>
              </p:cNvSpPr>
              <p:nvPr userDrawn="1"/>
            </p:nvSpPr>
            <p:spPr bwMode="auto">
              <a:xfrm>
                <a:off x="0" y="4113"/>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67" name="Line 8"/>
              <p:cNvSpPr>
                <a:spLocks noChangeShapeType="1"/>
              </p:cNvSpPr>
              <p:nvPr userDrawn="1"/>
            </p:nvSpPr>
            <p:spPr bwMode="auto">
              <a:xfrm>
                <a:off x="0" y="406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68" name="Line 9"/>
              <p:cNvSpPr>
                <a:spLocks noChangeShapeType="1"/>
              </p:cNvSpPr>
              <p:nvPr userDrawn="1"/>
            </p:nvSpPr>
            <p:spPr bwMode="auto">
              <a:xfrm>
                <a:off x="0" y="41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69" name="Line 10"/>
              <p:cNvSpPr>
                <a:spLocks noChangeShapeType="1"/>
              </p:cNvSpPr>
              <p:nvPr userDrawn="1"/>
            </p:nvSpPr>
            <p:spPr bwMode="auto">
              <a:xfrm>
                <a:off x="0" y="366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70" name="Line 11"/>
              <p:cNvSpPr>
                <a:spLocks noChangeShapeType="1"/>
              </p:cNvSpPr>
              <p:nvPr userDrawn="1"/>
            </p:nvSpPr>
            <p:spPr bwMode="auto">
              <a:xfrm>
                <a:off x="0" y="36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71" name="Line 12"/>
              <p:cNvSpPr>
                <a:spLocks noChangeShapeType="1"/>
              </p:cNvSpPr>
              <p:nvPr userDrawn="1"/>
            </p:nvSpPr>
            <p:spPr bwMode="auto">
              <a:xfrm>
                <a:off x="0" y="402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72" name="Line 13"/>
              <p:cNvSpPr>
                <a:spLocks noChangeShapeType="1"/>
              </p:cNvSpPr>
              <p:nvPr userDrawn="1"/>
            </p:nvSpPr>
            <p:spPr bwMode="auto">
              <a:xfrm>
                <a:off x="0" y="389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73" name="Line 14"/>
              <p:cNvSpPr>
                <a:spLocks noChangeShapeType="1"/>
              </p:cNvSpPr>
              <p:nvPr userDrawn="1"/>
            </p:nvSpPr>
            <p:spPr bwMode="auto">
              <a:xfrm>
                <a:off x="0" y="381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74" name="Line 15"/>
              <p:cNvSpPr>
                <a:spLocks noChangeShapeType="1"/>
              </p:cNvSpPr>
              <p:nvPr userDrawn="1"/>
            </p:nvSpPr>
            <p:spPr bwMode="auto">
              <a:xfrm>
                <a:off x="0" y="399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75" name="Line 16"/>
              <p:cNvSpPr>
                <a:spLocks noChangeShapeType="1"/>
              </p:cNvSpPr>
              <p:nvPr userDrawn="1"/>
            </p:nvSpPr>
            <p:spPr bwMode="auto">
              <a:xfrm>
                <a:off x="0" y="368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76" name="Line 17"/>
              <p:cNvSpPr>
                <a:spLocks noChangeShapeType="1"/>
              </p:cNvSpPr>
              <p:nvPr userDrawn="1"/>
            </p:nvSpPr>
            <p:spPr bwMode="auto">
              <a:xfrm>
                <a:off x="0" y="374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77" name="Line 18"/>
              <p:cNvSpPr>
                <a:spLocks noChangeShapeType="1"/>
              </p:cNvSpPr>
              <p:nvPr userDrawn="1"/>
            </p:nvSpPr>
            <p:spPr bwMode="auto">
              <a:xfrm>
                <a:off x="0" y="39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78" name="Line 19"/>
              <p:cNvSpPr>
                <a:spLocks noChangeShapeType="1"/>
              </p:cNvSpPr>
              <p:nvPr userDrawn="1"/>
            </p:nvSpPr>
            <p:spPr bwMode="auto">
              <a:xfrm>
                <a:off x="0" y="39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79" name="Line 20"/>
              <p:cNvSpPr>
                <a:spLocks noChangeShapeType="1"/>
              </p:cNvSpPr>
              <p:nvPr userDrawn="1"/>
            </p:nvSpPr>
            <p:spPr bwMode="auto">
              <a:xfrm>
                <a:off x="0" y="351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80" name="Line 21"/>
              <p:cNvSpPr>
                <a:spLocks noChangeShapeType="1"/>
              </p:cNvSpPr>
              <p:nvPr userDrawn="1"/>
            </p:nvSpPr>
            <p:spPr bwMode="auto">
              <a:xfrm>
                <a:off x="0" y="35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81" name="Line 22"/>
              <p:cNvSpPr>
                <a:spLocks noChangeShapeType="1"/>
              </p:cNvSpPr>
              <p:nvPr userDrawn="1"/>
            </p:nvSpPr>
            <p:spPr bwMode="auto">
              <a:xfrm>
                <a:off x="0" y="357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82" name="Line 23"/>
              <p:cNvSpPr>
                <a:spLocks noChangeShapeType="1"/>
              </p:cNvSpPr>
              <p:nvPr userDrawn="1"/>
            </p:nvSpPr>
            <p:spPr bwMode="auto">
              <a:xfrm>
                <a:off x="0" y="342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83" name="Line 24"/>
              <p:cNvSpPr>
                <a:spLocks noChangeShapeType="1"/>
              </p:cNvSpPr>
              <p:nvPr userDrawn="1"/>
            </p:nvSpPr>
            <p:spPr bwMode="auto">
              <a:xfrm>
                <a:off x="0" y="337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84" name="Line 25"/>
              <p:cNvSpPr>
                <a:spLocks noChangeShapeType="1"/>
              </p:cNvSpPr>
              <p:nvPr userDrawn="1"/>
            </p:nvSpPr>
            <p:spPr bwMode="auto">
              <a:xfrm>
                <a:off x="0" y="346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85" name="Line 26"/>
              <p:cNvSpPr>
                <a:spLocks noChangeShapeType="1"/>
              </p:cNvSpPr>
              <p:nvPr userDrawn="1"/>
            </p:nvSpPr>
            <p:spPr bwMode="auto">
              <a:xfrm>
                <a:off x="0" y="297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86" name="Line 27"/>
              <p:cNvSpPr>
                <a:spLocks noChangeShapeType="1"/>
              </p:cNvSpPr>
              <p:nvPr userDrawn="1"/>
            </p:nvSpPr>
            <p:spPr bwMode="auto">
              <a:xfrm>
                <a:off x="0" y="29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87" name="Line 28"/>
              <p:cNvSpPr>
                <a:spLocks noChangeShapeType="1"/>
              </p:cNvSpPr>
              <p:nvPr userDrawn="1"/>
            </p:nvSpPr>
            <p:spPr bwMode="auto">
              <a:xfrm>
                <a:off x="0" y="332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88" name="Line 29"/>
              <p:cNvSpPr>
                <a:spLocks noChangeShapeType="1"/>
              </p:cNvSpPr>
              <p:nvPr userDrawn="1"/>
            </p:nvSpPr>
            <p:spPr bwMode="auto">
              <a:xfrm>
                <a:off x="0" y="320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89" name="Line 30"/>
              <p:cNvSpPr>
                <a:spLocks noChangeShapeType="1"/>
              </p:cNvSpPr>
              <p:nvPr userDrawn="1"/>
            </p:nvSpPr>
            <p:spPr bwMode="auto">
              <a:xfrm>
                <a:off x="0" y="312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90" name="Line 31"/>
              <p:cNvSpPr>
                <a:spLocks noChangeShapeType="1"/>
              </p:cNvSpPr>
              <p:nvPr userDrawn="1"/>
            </p:nvSpPr>
            <p:spPr bwMode="auto">
              <a:xfrm>
                <a:off x="0" y="330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91" name="Line 32"/>
              <p:cNvSpPr>
                <a:spLocks noChangeShapeType="1"/>
              </p:cNvSpPr>
              <p:nvPr userDrawn="1"/>
            </p:nvSpPr>
            <p:spPr bwMode="auto">
              <a:xfrm>
                <a:off x="0" y="299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92" name="Line 33"/>
              <p:cNvSpPr>
                <a:spLocks noChangeShapeType="1"/>
              </p:cNvSpPr>
              <p:nvPr userDrawn="1"/>
            </p:nvSpPr>
            <p:spPr bwMode="auto">
              <a:xfrm>
                <a:off x="0" y="304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93" name="Line 34"/>
              <p:cNvSpPr>
                <a:spLocks noChangeShapeType="1"/>
              </p:cNvSpPr>
              <p:nvPr userDrawn="1"/>
            </p:nvSpPr>
            <p:spPr bwMode="auto">
              <a:xfrm>
                <a:off x="0" y="324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94" name="Line 35"/>
              <p:cNvSpPr>
                <a:spLocks noChangeShapeType="1"/>
              </p:cNvSpPr>
              <p:nvPr userDrawn="1"/>
            </p:nvSpPr>
            <p:spPr bwMode="auto">
              <a:xfrm>
                <a:off x="0" y="322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95" name="Line 36"/>
              <p:cNvSpPr>
                <a:spLocks noChangeShapeType="1"/>
              </p:cNvSpPr>
              <p:nvPr userDrawn="1"/>
            </p:nvSpPr>
            <p:spPr bwMode="auto">
              <a:xfrm>
                <a:off x="0" y="283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96" name="Line 37"/>
              <p:cNvSpPr>
                <a:spLocks noChangeShapeType="1"/>
              </p:cNvSpPr>
              <p:nvPr userDrawn="1"/>
            </p:nvSpPr>
            <p:spPr bwMode="auto">
              <a:xfrm>
                <a:off x="0" y="275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97" name="Line 38"/>
              <p:cNvSpPr>
                <a:spLocks noChangeShapeType="1"/>
              </p:cNvSpPr>
              <p:nvPr userDrawn="1"/>
            </p:nvSpPr>
            <p:spPr bwMode="auto">
              <a:xfrm>
                <a:off x="0" y="267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98" name="Line 39"/>
              <p:cNvSpPr>
                <a:spLocks noChangeShapeType="1"/>
              </p:cNvSpPr>
              <p:nvPr userDrawn="1"/>
            </p:nvSpPr>
            <p:spPr bwMode="auto">
              <a:xfrm>
                <a:off x="0" y="287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099" name="Line 40"/>
              <p:cNvSpPr>
                <a:spLocks noChangeShapeType="1"/>
              </p:cNvSpPr>
              <p:nvPr userDrawn="1"/>
            </p:nvSpPr>
            <p:spPr bwMode="auto">
              <a:xfrm>
                <a:off x="0" y="285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00" name="Line 41"/>
              <p:cNvSpPr>
                <a:spLocks noChangeShapeType="1"/>
              </p:cNvSpPr>
              <p:nvPr userDrawn="1"/>
            </p:nvSpPr>
            <p:spPr bwMode="auto">
              <a:xfrm>
                <a:off x="0" y="2554"/>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01" name="Line 42"/>
              <p:cNvSpPr>
                <a:spLocks noChangeShapeType="1"/>
              </p:cNvSpPr>
              <p:nvPr userDrawn="1"/>
            </p:nvSpPr>
            <p:spPr bwMode="auto">
              <a:xfrm>
                <a:off x="0" y="2590"/>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02" name="Line 43"/>
              <p:cNvSpPr>
                <a:spLocks noChangeShapeType="1"/>
              </p:cNvSpPr>
              <p:nvPr userDrawn="1"/>
            </p:nvSpPr>
            <p:spPr bwMode="auto">
              <a:xfrm>
                <a:off x="0" y="2623"/>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03" name="Line 44"/>
              <p:cNvSpPr>
                <a:spLocks noChangeShapeType="1"/>
              </p:cNvSpPr>
              <p:nvPr userDrawn="1"/>
            </p:nvSpPr>
            <p:spPr bwMode="auto">
              <a:xfrm>
                <a:off x="0" y="246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04" name="Line 45"/>
              <p:cNvSpPr>
                <a:spLocks noChangeShapeType="1"/>
              </p:cNvSpPr>
              <p:nvPr userDrawn="1"/>
            </p:nvSpPr>
            <p:spPr bwMode="auto">
              <a:xfrm>
                <a:off x="0" y="241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05" name="Line 46"/>
              <p:cNvSpPr>
                <a:spLocks noChangeShapeType="1"/>
              </p:cNvSpPr>
              <p:nvPr userDrawn="1"/>
            </p:nvSpPr>
            <p:spPr bwMode="auto">
              <a:xfrm>
                <a:off x="0" y="250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06" name="Line 47"/>
              <p:cNvSpPr>
                <a:spLocks noChangeShapeType="1"/>
              </p:cNvSpPr>
              <p:nvPr userDrawn="1"/>
            </p:nvSpPr>
            <p:spPr bwMode="auto">
              <a:xfrm>
                <a:off x="0" y="237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07" name="Line 48"/>
              <p:cNvSpPr>
                <a:spLocks noChangeShapeType="1"/>
              </p:cNvSpPr>
              <p:nvPr userDrawn="1"/>
            </p:nvSpPr>
            <p:spPr bwMode="auto">
              <a:xfrm>
                <a:off x="0" y="2245"/>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08" name="Line 49"/>
              <p:cNvSpPr>
                <a:spLocks noChangeShapeType="1"/>
              </p:cNvSpPr>
              <p:nvPr userDrawn="1"/>
            </p:nvSpPr>
            <p:spPr bwMode="auto">
              <a:xfrm>
                <a:off x="0" y="235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09" name="Line 50"/>
              <p:cNvSpPr>
                <a:spLocks noChangeShapeType="1"/>
              </p:cNvSpPr>
              <p:nvPr userDrawn="1"/>
            </p:nvSpPr>
            <p:spPr bwMode="auto">
              <a:xfrm>
                <a:off x="0" y="229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10" name="Line 51"/>
              <p:cNvSpPr>
                <a:spLocks noChangeShapeType="1"/>
              </p:cNvSpPr>
              <p:nvPr userDrawn="1"/>
            </p:nvSpPr>
            <p:spPr bwMode="auto">
              <a:xfrm>
                <a:off x="0" y="226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11" name="Line 52"/>
              <p:cNvSpPr>
                <a:spLocks noChangeShapeType="1"/>
              </p:cNvSpPr>
              <p:nvPr userDrawn="1"/>
            </p:nvSpPr>
            <p:spPr bwMode="auto">
              <a:xfrm>
                <a:off x="0" y="213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12" name="Line 53"/>
              <p:cNvSpPr>
                <a:spLocks noChangeShapeType="1"/>
              </p:cNvSpPr>
              <p:nvPr userDrawn="1"/>
            </p:nvSpPr>
            <p:spPr bwMode="auto">
              <a:xfrm>
                <a:off x="0" y="21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13" name="Line 54"/>
              <p:cNvSpPr>
                <a:spLocks noChangeShapeType="1"/>
              </p:cNvSpPr>
              <p:nvPr userDrawn="1"/>
            </p:nvSpPr>
            <p:spPr bwMode="auto">
              <a:xfrm>
                <a:off x="0" y="219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14" name="Line 55"/>
              <p:cNvSpPr>
                <a:spLocks noChangeShapeType="1"/>
              </p:cNvSpPr>
              <p:nvPr userDrawn="1"/>
            </p:nvSpPr>
            <p:spPr bwMode="auto">
              <a:xfrm>
                <a:off x="0" y="204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15" name="Line 56"/>
              <p:cNvSpPr>
                <a:spLocks noChangeShapeType="1"/>
              </p:cNvSpPr>
              <p:nvPr userDrawn="1"/>
            </p:nvSpPr>
            <p:spPr bwMode="auto">
              <a:xfrm>
                <a:off x="0" y="199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16" name="Line 57"/>
              <p:cNvSpPr>
                <a:spLocks noChangeShapeType="1"/>
              </p:cNvSpPr>
              <p:nvPr userDrawn="1"/>
            </p:nvSpPr>
            <p:spPr bwMode="auto">
              <a:xfrm>
                <a:off x="0" y="208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17" name="Line 58"/>
              <p:cNvSpPr>
                <a:spLocks noChangeShapeType="1"/>
              </p:cNvSpPr>
              <p:nvPr userDrawn="1"/>
            </p:nvSpPr>
            <p:spPr bwMode="auto">
              <a:xfrm>
                <a:off x="0" y="159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18" name="Line 59"/>
              <p:cNvSpPr>
                <a:spLocks noChangeShapeType="1"/>
              </p:cNvSpPr>
              <p:nvPr userDrawn="1"/>
            </p:nvSpPr>
            <p:spPr bwMode="auto">
              <a:xfrm>
                <a:off x="0" y="15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19" name="Line 60"/>
              <p:cNvSpPr>
                <a:spLocks noChangeShapeType="1"/>
              </p:cNvSpPr>
              <p:nvPr userDrawn="1"/>
            </p:nvSpPr>
            <p:spPr bwMode="auto">
              <a:xfrm>
                <a:off x="0" y="194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20" name="Line 61"/>
              <p:cNvSpPr>
                <a:spLocks noChangeShapeType="1"/>
              </p:cNvSpPr>
              <p:nvPr userDrawn="1"/>
            </p:nvSpPr>
            <p:spPr bwMode="auto">
              <a:xfrm>
                <a:off x="0" y="182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21" name="Line 62"/>
              <p:cNvSpPr>
                <a:spLocks noChangeShapeType="1"/>
              </p:cNvSpPr>
              <p:nvPr userDrawn="1"/>
            </p:nvSpPr>
            <p:spPr bwMode="auto">
              <a:xfrm>
                <a:off x="0" y="174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22" name="Line 63"/>
              <p:cNvSpPr>
                <a:spLocks noChangeShapeType="1"/>
              </p:cNvSpPr>
              <p:nvPr userDrawn="1"/>
            </p:nvSpPr>
            <p:spPr bwMode="auto">
              <a:xfrm>
                <a:off x="0" y="192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23" name="Line 64"/>
              <p:cNvSpPr>
                <a:spLocks noChangeShapeType="1"/>
              </p:cNvSpPr>
              <p:nvPr userDrawn="1"/>
            </p:nvSpPr>
            <p:spPr bwMode="auto">
              <a:xfrm>
                <a:off x="0" y="161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24" name="Line 65"/>
              <p:cNvSpPr>
                <a:spLocks noChangeShapeType="1"/>
              </p:cNvSpPr>
              <p:nvPr userDrawn="1"/>
            </p:nvSpPr>
            <p:spPr bwMode="auto">
              <a:xfrm>
                <a:off x="0" y="166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25" name="Line 66"/>
              <p:cNvSpPr>
                <a:spLocks noChangeShapeType="1"/>
              </p:cNvSpPr>
              <p:nvPr userDrawn="1"/>
            </p:nvSpPr>
            <p:spPr bwMode="auto">
              <a:xfrm>
                <a:off x="0" y="186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26" name="Line 67"/>
              <p:cNvSpPr>
                <a:spLocks noChangeShapeType="1"/>
              </p:cNvSpPr>
              <p:nvPr userDrawn="1"/>
            </p:nvSpPr>
            <p:spPr bwMode="auto">
              <a:xfrm>
                <a:off x="0" y="184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27" name="Line 68"/>
              <p:cNvSpPr>
                <a:spLocks noChangeShapeType="1"/>
              </p:cNvSpPr>
              <p:nvPr userDrawn="1"/>
            </p:nvSpPr>
            <p:spPr bwMode="auto">
              <a:xfrm>
                <a:off x="0" y="1437"/>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28" name="Line 69"/>
              <p:cNvSpPr>
                <a:spLocks noChangeShapeType="1"/>
              </p:cNvSpPr>
              <p:nvPr userDrawn="1"/>
            </p:nvSpPr>
            <p:spPr bwMode="auto">
              <a:xfrm>
                <a:off x="0" y="147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29" name="Line 70"/>
              <p:cNvSpPr>
                <a:spLocks noChangeShapeType="1"/>
              </p:cNvSpPr>
              <p:nvPr userDrawn="1"/>
            </p:nvSpPr>
            <p:spPr bwMode="auto">
              <a:xfrm>
                <a:off x="0" y="150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30" name="Line 71"/>
              <p:cNvSpPr>
                <a:spLocks noChangeShapeType="1"/>
              </p:cNvSpPr>
              <p:nvPr userDrawn="1"/>
            </p:nvSpPr>
            <p:spPr bwMode="auto">
              <a:xfrm>
                <a:off x="0" y="13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31" name="Line 72"/>
              <p:cNvSpPr>
                <a:spLocks noChangeShapeType="1"/>
              </p:cNvSpPr>
              <p:nvPr userDrawn="1"/>
            </p:nvSpPr>
            <p:spPr bwMode="auto">
              <a:xfrm>
                <a:off x="0" y="139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32" name="Line 73"/>
              <p:cNvSpPr>
                <a:spLocks noChangeShapeType="1"/>
              </p:cNvSpPr>
              <p:nvPr userDrawn="1"/>
            </p:nvSpPr>
            <p:spPr bwMode="auto">
              <a:xfrm>
                <a:off x="0" y="101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33" name="Line 74"/>
              <p:cNvSpPr>
                <a:spLocks noChangeShapeType="1"/>
              </p:cNvSpPr>
              <p:nvPr userDrawn="1"/>
            </p:nvSpPr>
            <p:spPr bwMode="auto">
              <a:xfrm>
                <a:off x="0" y="98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34" name="Line 75"/>
              <p:cNvSpPr>
                <a:spLocks noChangeShapeType="1"/>
              </p:cNvSpPr>
              <p:nvPr userDrawn="1"/>
            </p:nvSpPr>
            <p:spPr bwMode="auto">
              <a:xfrm>
                <a:off x="0" y="124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35" name="Line 76"/>
              <p:cNvSpPr>
                <a:spLocks noChangeShapeType="1"/>
              </p:cNvSpPr>
              <p:nvPr userDrawn="1"/>
            </p:nvSpPr>
            <p:spPr bwMode="auto">
              <a:xfrm>
                <a:off x="0" y="116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36" name="Line 77"/>
              <p:cNvSpPr>
                <a:spLocks noChangeShapeType="1"/>
              </p:cNvSpPr>
              <p:nvPr userDrawn="1"/>
            </p:nvSpPr>
            <p:spPr bwMode="auto">
              <a:xfrm>
                <a:off x="0" y="103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37" name="Line 78"/>
              <p:cNvSpPr>
                <a:spLocks noChangeShapeType="1"/>
              </p:cNvSpPr>
              <p:nvPr userDrawn="1"/>
            </p:nvSpPr>
            <p:spPr bwMode="auto">
              <a:xfrm>
                <a:off x="0" y="10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38" name="Line 79"/>
              <p:cNvSpPr>
                <a:spLocks noChangeShapeType="1"/>
              </p:cNvSpPr>
              <p:nvPr userDrawn="1"/>
            </p:nvSpPr>
            <p:spPr bwMode="auto">
              <a:xfrm>
                <a:off x="0" y="128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39" name="Line 80"/>
              <p:cNvSpPr>
                <a:spLocks noChangeShapeType="1"/>
              </p:cNvSpPr>
              <p:nvPr userDrawn="1"/>
            </p:nvSpPr>
            <p:spPr bwMode="auto">
              <a:xfrm>
                <a:off x="0" y="126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40" name="Line 81"/>
              <p:cNvSpPr>
                <a:spLocks noChangeShapeType="1"/>
              </p:cNvSpPr>
              <p:nvPr userDrawn="1"/>
            </p:nvSpPr>
            <p:spPr bwMode="auto">
              <a:xfrm>
                <a:off x="0" y="86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41" name="Line 82"/>
              <p:cNvSpPr>
                <a:spLocks noChangeShapeType="1"/>
              </p:cNvSpPr>
              <p:nvPr userDrawn="1"/>
            </p:nvSpPr>
            <p:spPr bwMode="auto">
              <a:xfrm>
                <a:off x="0" y="89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42" name="Line 83"/>
              <p:cNvSpPr>
                <a:spLocks noChangeShapeType="1"/>
              </p:cNvSpPr>
              <p:nvPr userDrawn="1"/>
            </p:nvSpPr>
            <p:spPr bwMode="auto">
              <a:xfrm>
                <a:off x="0" y="92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43" name="Line 84"/>
              <p:cNvSpPr>
                <a:spLocks noChangeShapeType="1"/>
              </p:cNvSpPr>
              <p:nvPr userDrawn="1"/>
            </p:nvSpPr>
            <p:spPr bwMode="auto">
              <a:xfrm>
                <a:off x="0" y="77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44" name="Line 85"/>
              <p:cNvSpPr>
                <a:spLocks noChangeShapeType="1"/>
              </p:cNvSpPr>
              <p:nvPr userDrawn="1"/>
            </p:nvSpPr>
            <p:spPr bwMode="auto">
              <a:xfrm>
                <a:off x="0" y="81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45" name="Line 86"/>
              <p:cNvSpPr>
                <a:spLocks noChangeShapeType="1"/>
              </p:cNvSpPr>
              <p:nvPr userDrawn="1"/>
            </p:nvSpPr>
            <p:spPr bwMode="auto">
              <a:xfrm>
                <a:off x="0" y="71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46" name="Line 87"/>
              <p:cNvSpPr>
                <a:spLocks noChangeShapeType="1"/>
              </p:cNvSpPr>
              <p:nvPr userDrawn="1"/>
            </p:nvSpPr>
            <p:spPr bwMode="auto">
              <a:xfrm>
                <a:off x="0" y="64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47" name="Line 88"/>
              <p:cNvSpPr>
                <a:spLocks noChangeShapeType="1"/>
              </p:cNvSpPr>
              <p:nvPr userDrawn="1"/>
            </p:nvSpPr>
            <p:spPr bwMode="auto">
              <a:xfrm>
                <a:off x="0" y="522"/>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48" name="Line 89"/>
              <p:cNvSpPr>
                <a:spLocks noChangeShapeType="1"/>
              </p:cNvSpPr>
              <p:nvPr userDrawn="1"/>
            </p:nvSpPr>
            <p:spPr bwMode="auto">
              <a:xfrm>
                <a:off x="0" y="558"/>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49" name="Line 90"/>
              <p:cNvSpPr>
                <a:spLocks noChangeShapeType="1"/>
              </p:cNvSpPr>
              <p:nvPr userDrawn="1"/>
            </p:nvSpPr>
            <p:spPr bwMode="auto">
              <a:xfrm>
                <a:off x="0" y="59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50" name="Line 91"/>
              <p:cNvSpPr>
                <a:spLocks noChangeShapeType="1"/>
              </p:cNvSpPr>
              <p:nvPr userDrawn="1"/>
            </p:nvSpPr>
            <p:spPr bwMode="auto">
              <a:xfrm>
                <a:off x="0" y="432"/>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51" name="Line 92"/>
              <p:cNvSpPr>
                <a:spLocks noChangeShapeType="1"/>
              </p:cNvSpPr>
              <p:nvPr userDrawn="1"/>
            </p:nvSpPr>
            <p:spPr bwMode="auto">
              <a:xfrm>
                <a:off x="0" y="38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52" name="Line 93"/>
              <p:cNvSpPr>
                <a:spLocks noChangeShapeType="1"/>
              </p:cNvSpPr>
              <p:nvPr userDrawn="1"/>
            </p:nvSpPr>
            <p:spPr bwMode="auto">
              <a:xfrm>
                <a:off x="0" y="47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53" name="Line 94"/>
              <p:cNvSpPr>
                <a:spLocks noChangeShapeType="1"/>
              </p:cNvSpPr>
              <p:nvPr userDrawn="1"/>
            </p:nvSpPr>
            <p:spPr bwMode="auto">
              <a:xfrm>
                <a:off x="0" y="3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54" name="Line 95"/>
              <p:cNvSpPr>
                <a:spLocks noChangeShapeType="1"/>
              </p:cNvSpPr>
              <p:nvPr userDrawn="1"/>
            </p:nvSpPr>
            <p:spPr bwMode="auto">
              <a:xfrm>
                <a:off x="0" y="3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55" name="Line 96"/>
              <p:cNvSpPr>
                <a:spLocks noChangeShapeType="1"/>
              </p:cNvSpPr>
              <p:nvPr userDrawn="1"/>
            </p:nvSpPr>
            <p:spPr bwMode="auto">
              <a:xfrm>
                <a:off x="0" y="2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56" name="Line 97"/>
              <p:cNvSpPr>
                <a:spLocks noChangeShapeType="1"/>
              </p:cNvSpPr>
              <p:nvPr userDrawn="1"/>
            </p:nvSpPr>
            <p:spPr bwMode="auto">
              <a:xfrm>
                <a:off x="0" y="7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57" name="Line 98"/>
              <p:cNvSpPr>
                <a:spLocks noChangeShapeType="1"/>
              </p:cNvSpPr>
              <p:nvPr userDrawn="1"/>
            </p:nvSpPr>
            <p:spPr bwMode="auto">
              <a:xfrm>
                <a:off x="0" y="4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58" name="Line 99"/>
              <p:cNvSpPr>
                <a:spLocks noChangeShapeType="1"/>
              </p:cNvSpPr>
              <p:nvPr userDrawn="1"/>
            </p:nvSpPr>
            <p:spPr bwMode="auto">
              <a:xfrm>
                <a:off x="0" y="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59" name="Line 100"/>
              <p:cNvSpPr>
                <a:spLocks noChangeShapeType="1"/>
              </p:cNvSpPr>
              <p:nvPr userDrawn="1"/>
            </p:nvSpPr>
            <p:spPr bwMode="auto">
              <a:xfrm>
                <a:off x="0" y="14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sp>
            <p:nvSpPr>
              <p:cNvPr id="2160" name="Line 101"/>
              <p:cNvSpPr>
                <a:spLocks noChangeShapeType="1"/>
              </p:cNvSpPr>
              <p:nvPr userDrawn="1"/>
            </p:nvSpPr>
            <p:spPr bwMode="auto">
              <a:xfrm>
                <a:off x="0" y="202"/>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003366"/>
                  </a:solidFill>
                </a:endParaRPr>
              </a:p>
            </p:txBody>
          </p:sp>
        </p:grpSp>
        <p:grpSp>
          <p:nvGrpSpPr>
            <p:cNvPr id="2058" name="Group 102"/>
            <p:cNvGrpSpPr>
              <a:grpSpLocks/>
            </p:cNvGrpSpPr>
            <p:nvPr userDrawn="1"/>
          </p:nvGrpSpPr>
          <p:grpSpPr bwMode="auto">
            <a:xfrm>
              <a:off x="400" y="205"/>
              <a:ext cx="5216" cy="1123"/>
              <a:chOff x="400" y="205"/>
              <a:chExt cx="5216" cy="1123"/>
            </a:xfrm>
          </p:grpSpPr>
          <p:sp>
            <p:nvSpPr>
              <p:cNvPr id="2059" name="Rectangle 103"/>
              <p:cNvSpPr>
                <a:spLocks noChangeArrowheads="1"/>
              </p:cNvSpPr>
              <p:nvPr userDrawn="1"/>
            </p:nvSpPr>
            <p:spPr bwMode="auto">
              <a:xfrm>
                <a:off x="557" y="205"/>
                <a:ext cx="313" cy="9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defRPr/>
                </a:pPr>
                <a:endParaRPr lang="en-US" altLang="en-US" sz="2400" smtClean="0">
                  <a:solidFill>
                    <a:srgbClr val="003366"/>
                  </a:solidFill>
                </a:endParaRPr>
              </a:p>
            </p:txBody>
          </p:sp>
          <p:sp>
            <p:nvSpPr>
              <p:cNvPr id="2060" name="Rectangle 104"/>
              <p:cNvSpPr>
                <a:spLocks noChangeArrowheads="1"/>
              </p:cNvSpPr>
              <p:nvPr userDrawn="1"/>
            </p:nvSpPr>
            <p:spPr bwMode="auto">
              <a:xfrm>
                <a:off x="400" y="288"/>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defRPr/>
                </a:pPr>
                <a:endParaRPr lang="en-US" altLang="en-US" sz="2400" smtClean="0">
                  <a:solidFill>
                    <a:srgbClr val="003366"/>
                  </a:solidFill>
                </a:endParaRPr>
              </a:p>
            </p:txBody>
          </p:sp>
          <p:sp>
            <p:nvSpPr>
              <p:cNvPr id="2061" name="Rectangle 105"/>
              <p:cNvSpPr>
                <a:spLocks noChangeArrowheads="1"/>
              </p:cNvSpPr>
              <p:nvPr userDrawn="1"/>
            </p:nvSpPr>
            <p:spPr bwMode="auto">
              <a:xfrm>
                <a:off x="4599" y="1115"/>
                <a:ext cx="929" cy="2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defRPr/>
                </a:pPr>
                <a:endParaRPr lang="en-US" altLang="en-US" sz="2400" smtClean="0">
                  <a:solidFill>
                    <a:srgbClr val="003366"/>
                  </a:solidFill>
                </a:endParaRPr>
              </a:p>
            </p:txBody>
          </p:sp>
          <p:sp>
            <p:nvSpPr>
              <p:cNvPr id="2062" name="Rectangle 106"/>
              <p:cNvSpPr>
                <a:spLocks noChangeArrowheads="1"/>
              </p:cNvSpPr>
              <p:nvPr userDrawn="1"/>
            </p:nvSpPr>
            <p:spPr bwMode="auto">
              <a:xfrm>
                <a:off x="2049" y="1211"/>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defRPr/>
                </a:pPr>
                <a:endParaRPr lang="en-US" altLang="en-US" sz="2400" smtClean="0">
                  <a:solidFill>
                    <a:srgbClr val="003366"/>
                  </a:solidFill>
                </a:endParaRPr>
              </a:p>
            </p:txBody>
          </p:sp>
        </p:grpSp>
      </p:grpSp>
      <p:sp>
        <p:nvSpPr>
          <p:cNvPr id="2051" name="Rectangle 107"/>
          <p:cNvSpPr>
            <a:spLocks noGrp="1" noChangeArrowheads="1"/>
          </p:cNvSpPr>
          <p:nvPr>
            <p:ph type="body" idx="1"/>
          </p:nvPr>
        </p:nvSpPr>
        <p:spPr bwMode="auto">
          <a:xfrm>
            <a:off x="1079500" y="2214563"/>
            <a:ext cx="10610851"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220" name="Rectangle 108"/>
          <p:cNvSpPr>
            <a:spLocks noGrp="1" noChangeArrowheads="1"/>
          </p:cNvSpPr>
          <p:nvPr>
            <p:ph type="dt" sz="half" idx="2"/>
          </p:nvPr>
        </p:nvSpPr>
        <p:spPr bwMode="auto">
          <a:xfrm>
            <a:off x="1079500" y="6373813"/>
            <a:ext cx="25400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800000"/>
                </a:solidFill>
              </a:defRPr>
            </a:lvl1pPr>
          </a:lstStyle>
          <a:p>
            <a:pPr defTabSz="914400" fontAlgn="base">
              <a:spcBef>
                <a:spcPct val="0"/>
              </a:spcBef>
              <a:spcAft>
                <a:spcPct val="0"/>
              </a:spcAft>
              <a:defRPr/>
            </a:pPr>
            <a:endParaRPr lang="en-US" altLang="en-US"/>
          </a:p>
        </p:txBody>
      </p:sp>
      <p:sp>
        <p:nvSpPr>
          <p:cNvPr id="90221" name="Rectangle 109"/>
          <p:cNvSpPr>
            <a:spLocks noGrp="1" noChangeArrowheads="1"/>
          </p:cNvSpPr>
          <p:nvPr>
            <p:ph type="ftr" sz="quarter" idx="3"/>
          </p:nvPr>
        </p:nvSpPr>
        <p:spPr bwMode="auto">
          <a:xfrm>
            <a:off x="4176184" y="6376988"/>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800000"/>
                </a:solidFill>
              </a:defRPr>
            </a:lvl1pPr>
          </a:lstStyle>
          <a:p>
            <a:pPr defTabSz="914400" fontAlgn="base">
              <a:spcBef>
                <a:spcPct val="0"/>
              </a:spcBef>
              <a:spcAft>
                <a:spcPct val="0"/>
              </a:spcAft>
              <a:defRPr/>
            </a:pPr>
            <a:endParaRPr lang="en-US" altLang="en-US"/>
          </a:p>
        </p:txBody>
      </p:sp>
      <p:sp>
        <p:nvSpPr>
          <p:cNvPr id="90222" name="Rectangle 110"/>
          <p:cNvSpPr>
            <a:spLocks noGrp="1" noChangeArrowheads="1"/>
          </p:cNvSpPr>
          <p:nvPr>
            <p:ph type="sldNum" sz="quarter" idx="4"/>
          </p:nvPr>
        </p:nvSpPr>
        <p:spPr bwMode="auto">
          <a:xfrm>
            <a:off x="8786285" y="6376988"/>
            <a:ext cx="29252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800000"/>
                </a:solidFill>
              </a:defRPr>
            </a:lvl1pPr>
          </a:lstStyle>
          <a:p>
            <a:pPr defTabSz="914400" fontAlgn="base">
              <a:spcBef>
                <a:spcPct val="0"/>
              </a:spcBef>
              <a:spcAft>
                <a:spcPct val="0"/>
              </a:spcAft>
            </a:pPr>
            <a:fld id="{36EFE551-E857-45C8-B969-743585C6B654}" type="slidenum">
              <a:rPr lang="en-US" altLang="en-US" smtClean="0"/>
              <a:pPr defTabSz="914400" fontAlgn="base">
                <a:spcBef>
                  <a:spcPct val="0"/>
                </a:spcBef>
                <a:spcAft>
                  <a:spcPct val="0"/>
                </a:spcAft>
              </a:pPr>
              <a:t>‹#›</a:t>
            </a:fld>
            <a:endParaRPr lang="en-US" altLang="en-US" smtClean="0"/>
          </a:p>
        </p:txBody>
      </p:sp>
      <p:sp>
        <p:nvSpPr>
          <p:cNvPr id="2055" name="Rectangle 111"/>
          <p:cNvSpPr>
            <a:spLocks noGrp="1" noChangeArrowheads="1"/>
          </p:cNvSpPr>
          <p:nvPr>
            <p:ph type="title"/>
          </p:nvPr>
        </p:nvSpPr>
        <p:spPr bwMode="auto">
          <a:xfrm>
            <a:off x="1828800" y="609600"/>
            <a:ext cx="9838267"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2056" name="Picture 112" descr="glob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737600" y="4514850"/>
            <a:ext cx="41656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09787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10230800" cy="3329581"/>
          </a:xfrm>
        </p:spPr>
        <p:txBody>
          <a:bodyPr/>
          <a:lstStyle/>
          <a:p>
            <a:r>
              <a:rPr lang="en-US" dirty="0" smtClean="0"/>
              <a:t>Immigration</a:t>
            </a:r>
            <a:br>
              <a:rPr lang="en-US" dirty="0" smtClean="0"/>
            </a:br>
            <a:r>
              <a:rPr lang="en-US" dirty="0" smtClean="0"/>
              <a:t>Refugees and</a:t>
            </a:r>
            <a:br>
              <a:rPr lang="en-US" dirty="0" smtClean="0"/>
            </a:br>
            <a:r>
              <a:rPr lang="en-US" dirty="0" smtClean="0"/>
              <a:t>Christian Compassion</a:t>
            </a:r>
            <a:endParaRPr lang="en-US" dirty="0"/>
          </a:p>
        </p:txBody>
      </p:sp>
    </p:spTree>
    <p:extLst>
      <p:ext uri="{BB962C8B-B14F-4D97-AF65-F5344CB8AC3E}">
        <p14:creationId xmlns:p14="http://schemas.microsoft.com/office/powerpoint/2010/main" val="3937521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Nations are God’s Idea</a:t>
            </a:r>
            <a:endParaRPr lang="en-US" dirty="0"/>
          </a:p>
        </p:txBody>
      </p:sp>
      <p:sp>
        <p:nvSpPr>
          <p:cNvPr id="3" name="Content Placeholder 2"/>
          <p:cNvSpPr>
            <a:spLocks noGrp="1"/>
          </p:cNvSpPr>
          <p:nvPr>
            <p:ph idx="1"/>
          </p:nvPr>
        </p:nvSpPr>
        <p:spPr>
          <a:xfrm>
            <a:off x="646112" y="1612490"/>
            <a:ext cx="6184832" cy="4635909"/>
          </a:xfrm>
        </p:spPr>
        <p:txBody>
          <a:bodyPr>
            <a:normAutofit/>
          </a:bodyPr>
          <a:lstStyle/>
          <a:p>
            <a:r>
              <a:rPr lang="en-US" sz="3200" dirty="0" smtClean="0"/>
              <a:t>“nation” 645x</a:t>
            </a:r>
          </a:p>
          <a:p>
            <a:r>
              <a:rPr lang="en-US" sz="3200" dirty="0" smtClean="0"/>
              <a:t>First.  Gen 10:5</a:t>
            </a:r>
          </a:p>
          <a:p>
            <a:r>
              <a:rPr lang="en-US" sz="3200" dirty="0" smtClean="0"/>
              <a:t>Gen 12:2 “great nation”</a:t>
            </a:r>
          </a:p>
          <a:p>
            <a:r>
              <a:rPr lang="en-US" sz="3200" dirty="0" err="1" smtClean="0"/>
              <a:t>Jer</a:t>
            </a:r>
            <a:r>
              <a:rPr lang="en-US" sz="3200" dirty="0" smtClean="0"/>
              <a:t> 12:17.  Nations Responsible</a:t>
            </a:r>
          </a:p>
          <a:p>
            <a:r>
              <a:rPr lang="en-US" sz="3200" dirty="0" smtClean="0"/>
              <a:t>Isa 66:18-21.  Nations in Kingdom.  </a:t>
            </a:r>
            <a:r>
              <a:rPr lang="en-US" sz="3200" dirty="0" err="1" smtClean="0"/>
              <a:t>Zech</a:t>
            </a:r>
            <a:r>
              <a:rPr lang="en-US" sz="3200" dirty="0" smtClean="0"/>
              <a:t> 8:22; 14:1-6</a:t>
            </a:r>
          </a:p>
          <a:p>
            <a:r>
              <a:rPr lang="en-US" sz="3200" dirty="0" smtClean="0"/>
              <a:t>Rev 5:8-10.  Throne</a:t>
            </a:r>
            <a:endParaRPr lang="en-US" sz="3200" dirty="0"/>
          </a:p>
        </p:txBody>
      </p:sp>
    </p:spTree>
    <p:extLst>
      <p:ext uri="{BB962C8B-B14F-4D97-AF65-F5344CB8AC3E}">
        <p14:creationId xmlns:p14="http://schemas.microsoft.com/office/powerpoint/2010/main" val="392080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Borders are God’s Idea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942" y="1152983"/>
            <a:ext cx="5565058" cy="4173794"/>
          </a:xfrm>
        </p:spPr>
      </p:pic>
      <p:sp>
        <p:nvSpPr>
          <p:cNvPr id="6" name="Content Placeholder 2"/>
          <p:cNvSpPr txBox="1">
            <a:spLocks/>
          </p:cNvSpPr>
          <p:nvPr/>
        </p:nvSpPr>
        <p:spPr>
          <a:xfrm>
            <a:off x="262654" y="1582993"/>
            <a:ext cx="6531436" cy="519143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3200" dirty="0" smtClean="0"/>
              <a:t>“</a:t>
            </a:r>
            <a:r>
              <a:rPr lang="en-US" sz="3200" i="1" dirty="0"/>
              <a:t>Do not move the ancient landmark that your fathers have set.</a:t>
            </a:r>
            <a:r>
              <a:rPr lang="en-US" sz="3200" dirty="0"/>
              <a:t>” (Proverbs </a:t>
            </a:r>
            <a:r>
              <a:rPr lang="en-US" sz="3200" dirty="0" smtClean="0"/>
              <a:t>22:28) </a:t>
            </a:r>
            <a:endParaRPr lang="en-US" sz="3200" dirty="0"/>
          </a:p>
          <a:p>
            <a:r>
              <a:rPr lang="en-US" sz="3200" dirty="0"/>
              <a:t>“</a:t>
            </a:r>
            <a:r>
              <a:rPr lang="en-US" sz="3200" i="1" dirty="0"/>
              <a:t>Do not move an ancient landmark or enter the fields of the </a:t>
            </a:r>
            <a:r>
              <a:rPr lang="en-US" sz="3200" i="1" dirty="0" smtClean="0"/>
              <a:t>fatherless</a:t>
            </a:r>
            <a:r>
              <a:rPr lang="en-US" sz="3200" dirty="0" smtClean="0"/>
              <a:t>” </a:t>
            </a:r>
            <a:r>
              <a:rPr lang="en-US" sz="3200" dirty="0"/>
              <a:t>(</a:t>
            </a:r>
            <a:r>
              <a:rPr lang="en-US" sz="3200" dirty="0" err="1" smtClean="0"/>
              <a:t>Prov</a:t>
            </a:r>
            <a:r>
              <a:rPr lang="en-US" sz="3200" dirty="0" smtClean="0"/>
              <a:t> 23:10) </a:t>
            </a:r>
          </a:p>
          <a:p>
            <a:r>
              <a:rPr lang="en-US" sz="3200" dirty="0" smtClean="0"/>
              <a:t>“</a:t>
            </a:r>
            <a:r>
              <a:rPr lang="en-US" sz="3200" i="1" dirty="0"/>
              <a:t>And he made from one man every nation of mankind to live on all the face of the earth, having determined allotted periods and the boundaries of their dwelling place,</a:t>
            </a:r>
            <a:r>
              <a:rPr lang="en-US" sz="3200" dirty="0"/>
              <a:t>” (Acts 17:26, ESV) </a:t>
            </a:r>
          </a:p>
          <a:p>
            <a:endParaRPr lang="en-US" sz="3200" dirty="0" smtClean="0"/>
          </a:p>
          <a:p>
            <a:endParaRPr lang="en-US" sz="3200" dirty="0"/>
          </a:p>
        </p:txBody>
      </p:sp>
    </p:spTree>
    <p:extLst>
      <p:ext uri="{BB962C8B-B14F-4D97-AF65-F5344CB8AC3E}">
        <p14:creationId xmlns:p14="http://schemas.microsoft.com/office/powerpoint/2010/main" val="248805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are God’s Idea</a:t>
            </a:r>
            <a:endParaRPr lang="en-US" dirty="0"/>
          </a:p>
        </p:txBody>
      </p:sp>
      <p:sp>
        <p:nvSpPr>
          <p:cNvPr id="6" name="Content Placeholder 2"/>
          <p:cNvSpPr txBox="1">
            <a:spLocks/>
          </p:cNvSpPr>
          <p:nvPr/>
        </p:nvSpPr>
        <p:spPr>
          <a:xfrm>
            <a:off x="262654" y="1582993"/>
            <a:ext cx="6531436" cy="51914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3200" dirty="0" smtClean="0"/>
              <a:t>1 Peter 2:13-15</a:t>
            </a:r>
          </a:p>
          <a:p>
            <a:r>
              <a:rPr lang="en-US" sz="3200" dirty="0" smtClean="0"/>
              <a:t>Romans 13:1-4</a:t>
            </a:r>
          </a:p>
          <a:p>
            <a:r>
              <a:rPr lang="en-US" sz="3200" dirty="0" smtClean="0"/>
              <a:t>1 Tim 1:9</a:t>
            </a:r>
          </a:p>
          <a:p>
            <a:r>
              <a:rPr lang="en-US" sz="3200" dirty="0" smtClean="0"/>
              <a:t>James 2:9, 11</a:t>
            </a: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956" y="190254"/>
            <a:ext cx="4604440" cy="3005229"/>
          </a:xfrm>
          <a:prstGeom prst="rect">
            <a:avLst/>
          </a:prstGeom>
        </p:spPr>
      </p:pic>
    </p:spTree>
    <p:extLst>
      <p:ext uri="{BB962C8B-B14F-4D97-AF65-F5344CB8AC3E}">
        <p14:creationId xmlns:p14="http://schemas.microsoft.com/office/powerpoint/2010/main" val="362016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r>
              <a:rPr lang="en-US" sz="3600" dirty="0" smtClean="0"/>
              <a:t>Restraint and punishment of sin</a:t>
            </a:r>
          </a:p>
          <a:p>
            <a:r>
              <a:rPr lang="en-US" sz="3600" dirty="0" smtClean="0"/>
              <a:t>Functioning of society</a:t>
            </a:r>
          </a:p>
          <a:p>
            <a:r>
              <a:rPr lang="en-US" sz="3600" dirty="0" smtClean="0"/>
              <a:t>Allowance to “be fruitful and multiply”</a:t>
            </a:r>
          </a:p>
          <a:p>
            <a:r>
              <a:rPr lang="en-US" sz="3600" dirty="0" smtClean="0"/>
              <a:t>Accomplish God’s plan to demonstrate his grace in redemption</a:t>
            </a:r>
          </a:p>
        </p:txBody>
      </p:sp>
    </p:spTree>
    <p:extLst>
      <p:ext uri="{BB962C8B-B14F-4D97-AF65-F5344CB8AC3E}">
        <p14:creationId xmlns:p14="http://schemas.microsoft.com/office/powerpoint/2010/main" val="124917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pPr eaLnBrk="1" hangingPunct="1"/>
            <a:r>
              <a:rPr lang="en-US" altLang="en-US" smtClean="0"/>
              <a:t>Four Spheres of Government</a:t>
            </a:r>
          </a:p>
        </p:txBody>
      </p:sp>
      <p:grpSp>
        <p:nvGrpSpPr>
          <p:cNvPr id="2" name="Group 1"/>
          <p:cNvGrpSpPr/>
          <p:nvPr/>
        </p:nvGrpSpPr>
        <p:grpSpPr>
          <a:xfrm>
            <a:off x="2286001" y="2133601"/>
            <a:ext cx="6657975" cy="3789363"/>
            <a:chOff x="2286001" y="2133601"/>
            <a:chExt cx="6657975" cy="3789363"/>
          </a:xfrm>
        </p:grpSpPr>
        <p:pic>
          <p:nvPicPr>
            <p:cNvPr id="109570" name="Picture 5"/>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286001" y="2133601"/>
              <a:ext cx="6657975" cy="3789363"/>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109572" name="Text Box 6"/>
            <p:cNvSpPr txBox="1">
              <a:spLocks noChangeArrowheads="1"/>
            </p:cNvSpPr>
            <p:nvPr/>
          </p:nvSpPr>
          <p:spPr bwMode="auto">
            <a:xfrm>
              <a:off x="3352800" y="51054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lgn="ctr" defTabSz="914400" fontAlgn="base">
                <a:spcBef>
                  <a:spcPct val="50000"/>
                </a:spcBef>
                <a:spcAft>
                  <a:spcPct val="0"/>
                </a:spcAft>
                <a:buClrTx/>
                <a:buNone/>
              </a:pPr>
              <a:endParaRPr lang="en-US" altLang="en-US" sz="2400">
                <a:solidFill>
                  <a:srgbClr val="003366"/>
                </a:solidFill>
              </a:endParaRPr>
            </a:p>
          </p:txBody>
        </p:sp>
        <p:sp>
          <p:nvSpPr>
            <p:cNvPr id="109573" name="Text Box 7"/>
            <p:cNvSpPr txBox="1">
              <a:spLocks noChangeArrowheads="1"/>
            </p:cNvSpPr>
            <p:nvPr/>
          </p:nvSpPr>
          <p:spPr bwMode="auto">
            <a:xfrm>
              <a:off x="3276600" y="51816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lgn="ctr" defTabSz="914400" fontAlgn="base">
                <a:spcBef>
                  <a:spcPct val="50000"/>
                </a:spcBef>
                <a:spcAft>
                  <a:spcPct val="0"/>
                </a:spcAft>
                <a:buClrTx/>
                <a:buNone/>
              </a:pPr>
              <a:r>
                <a:rPr lang="en-US" altLang="en-US" sz="2400" b="1" dirty="0">
                  <a:solidFill>
                    <a:srgbClr val="003366"/>
                  </a:solidFill>
                </a:rPr>
                <a:t>SELF GOVERNMENT</a:t>
              </a:r>
            </a:p>
          </p:txBody>
        </p:sp>
        <p:sp>
          <p:nvSpPr>
            <p:cNvPr id="109574" name="Rectangle 9"/>
            <p:cNvSpPr>
              <a:spLocks noChangeArrowheads="1"/>
            </p:cNvSpPr>
            <p:nvPr/>
          </p:nvSpPr>
          <p:spPr bwMode="auto">
            <a:xfrm>
              <a:off x="3810001" y="4343400"/>
              <a:ext cx="374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defTabSz="914400" fontAlgn="base">
                <a:spcBef>
                  <a:spcPct val="50000"/>
                </a:spcBef>
                <a:spcAft>
                  <a:spcPct val="0"/>
                </a:spcAft>
                <a:buClrTx/>
                <a:buNone/>
              </a:pPr>
              <a:r>
                <a:rPr lang="en-US" altLang="en-US" sz="2400" b="1" dirty="0">
                  <a:solidFill>
                    <a:srgbClr val="003366"/>
                  </a:solidFill>
                </a:rPr>
                <a:t>FAMILY GOVERNMENT</a:t>
              </a:r>
            </a:p>
          </p:txBody>
        </p:sp>
        <p:sp>
          <p:nvSpPr>
            <p:cNvPr id="109575" name="Rectangle 10"/>
            <p:cNvSpPr>
              <a:spLocks noChangeArrowheads="1"/>
            </p:cNvSpPr>
            <p:nvPr/>
          </p:nvSpPr>
          <p:spPr bwMode="auto">
            <a:xfrm>
              <a:off x="4419601" y="3429000"/>
              <a:ext cx="238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defTabSz="914400" fontAlgn="base">
                <a:spcBef>
                  <a:spcPct val="50000"/>
                </a:spcBef>
                <a:spcAft>
                  <a:spcPct val="0"/>
                </a:spcAft>
                <a:buClrTx/>
                <a:buNone/>
              </a:pPr>
              <a:r>
                <a:rPr lang="en-US" altLang="en-US" sz="2400" b="1">
                  <a:solidFill>
                    <a:srgbClr val="003366"/>
                  </a:solidFill>
                </a:rPr>
                <a:t>CHURCH GOV.</a:t>
              </a:r>
            </a:p>
          </p:txBody>
        </p:sp>
        <p:sp>
          <p:nvSpPr>
            <p:cNvPr id="109576" name="Rectangle 11"/>
            <p:cNvSpPr>
              <a:spLocks noChangeArrowheads="1"/>
            </p:cNvSpPr>
            <p:nvPr/>
          </p:nvSpPr>
          <p:spPr bwMode="auto">
            <a:xfrm>
              <a:off x="5029200" y="2590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defTabSz="914400" fontAlgn="base">
                <a:spcBef>
                  <a:spcPct val="50000"/>
                </a:spcBef>
                <a:spcAft>
                  <a:spcPct val="0"/>
                </a:spcAft>
                <a:buClrTx/>
                <a:buNone/>
              </a:pPr>
              <a:r>
                <a:rPr lang="en-US" altLang="en-US" sz="2400" b="1">
                  <a:solidFill>
                    <a:srgbClr val="003366"/>
                  </a:solidFill>
                </a:rPr>
                <a:t>CIVIL</a:t>
              </a:r>
            </a:p>
          </p:txBody>
        </p:sp>
      </p:grpSp>
    </p:spTree>
    <p:extLst>
      <p:ext uri="{BB962C8B-B14F-4D97-AF65-F5344CB8AC3E}">
        <p14:creationId xmlns:p14="http://schemas.microsoft.com/office/powerpoint/2010/main" val="1258556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ltLang="en-US" smtClean="0"/>
              <a:t>SELF GOVERNMENT</a:t>
            </a:r>
          </a:p>
        </p:txBody>
      </p:sp>
      <p:sp>
        <p:nvSpPr>
          <p:cNvPr id="119811" name="Rectangle 3"/>
          <p:cNvSpPr>
            <a:spLocks noGrp="1" noChangeArrowheads="1"/>
          </p:cNvSpPr>
          <p:nvPr>
            <p:ph type="body" idx="1"/>
          </p:nvPr>
        </p:nvSpPr>
        <p:spPr>
          <a:xfrm>
            <a:off x="3503664" y="2369574"/>
            <a:ext cx="7958138" cy="3352800"/>
          </a:xfrm>
        </p:spPr>
        <p:txBody>
          <a:bodyPr/>
          <a:lstStyle/>
          <a:p>
            <a:pPr eaLnBrk="1" hangingPunct="1"/>
            <a:r>
              <a:rPr lang="en-US" altLang="en-US" dirty="0" smtClean="0"/>
              <a:t>Exodus 20:3-17</a:t>
            </a:r>
          </a:p>
          <a:p>
            <a:pPr eaLnBrk="1" hangingPunct="1"/>
            <a:r>
              <a:rPr lang="en-US" altLang="en-US" dirty="0" smtClean="0"/>
              <a:t>Proverbs 4:23-26</a:t>
            </a:r>
          </a:p>
          <a:p>
            <a:pPr eaLnBrk="1" hangingPunct="1"/>
            <a:r>
              <a:rPr lang="en-US" altLang="en-US" dirty="0" smtClean="0"/>
              <a:t>1 Corinthians 9:27</a:t>
            </a:r>
          </a:p>
          <a:p>
            <a:pPr eaLnBrk="1" hangingPunct="1"/>
            <a:r>
              <a:rPr lang="en-US" altLang="en-US" dirty="0" smtClean="0"/>
              <a:t>2 Peter 1:6</a:t>
            </a:r>
          </a:p>
        </p:txBody>
      </p:sp>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73690"/>
          <a:stretch/>
        </p:blipFill>
        <p:spPr bwMode="auto">
          <a:xfrm>
            <a:off x="2286001" y="4925961"/>
            <a:ext cx="6657975" cy="99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p:cNvSpPr txBox="1">
            <a:spLocks noChangeArrowheads="1"/>
          </p:cNvSpPr>
          <p:nvPr/>
        </p:nvSpPr>
        <p:spPr bwMode="auto">
          <a:xfrm>
            <a:off x="3276600" y="51816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lgn="ctr" defTabSz="914400" fontAlgn="base">
              <a:spcBef>
                <a:spcPct val="50000"/>
              </a:spcBef>
              <a:spcAft>
                <a:spcPct val="0"/>
              </a:spcAft>
              <a:buClrTx/>
              <a:buNone/>
            </a:pPr>
            <a:r>
              <a:rPr lang="en-US" altLang="en-US" sz="2400" b="1" dirty="0">
                <a:solidFill>
                  <a:srgbClr val="003366"/>
                </a:solidFill>
              </a:rPr>
              <a:t>SELF GOVERNMENT</a:t>
            </a:r>
          </a:p>
        </p:txBody>
      </p:sp>
    </p:spTree>
    <p:extLst>
      <p:ext uri="{BB962C8B-B14F-4D97-AF65-F5344CB8AC3E}">
        <p14:creationId xmlns:p14="http://schemas.microsoft.com/office/powerpoint/2010/main" val="3054924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 presetClass="entr" presetSubtype="8" fill="hold" grpId="0" nodeType="withEffect">
                                  <p:stCondLst>
                                    <p:cond delay="0"/>
                                  </p:stCondLst>
                                  <p:childTnLst>
                                    <p:set>
                                      <p:cBhvr>
                                        <p:cTn id="22" dur="1" fill="hold">
                                          <p:stCondLst>
                                            <p:cond delay="0"/>
                                          </p:stCondLst>
                                        </p:cTn>
                                        <p:tgtEl>
                                          <p:spTgt spid="119811">
                                            <p:txEl>
                                              <p:pRg st="0" end="0"/>
                                            </p:txEl>
                                          </p:spTgt>
                                        </p:tgtEl>
                                        <p:attrNameLst>
                                          <p:attrName>style.visibility</p:attrName>
                                        </p:attrNameLst>
                                      </p:cBhvr>
                                      <p:to>
                                        <p:strVal val="visible"/>
                                      </p:to>
                                    </p:set>
                                    <p:anim calcmode="lin" valueType="num">
                                      <p:cBhvr additive="base">
                                        <p:cTn id="23"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9811">
                                            <p:txEl>
                                              <p:pRg st="1" end="1"/>
                                            </p:txEl>
                                          </p:spTgt>
                                        </p:tgtEl>
                                        <p:attrNameLst>
                                          <p:attrName>style.visibility</p:attrName>
                                        </p:attrNameLst>
                                      </p:cBhvr>
                                      <p:to>
                                        <p:strVal val="visible"/>
                                      </p:to>
                                    </p:set>
                                    <p:anim calcmode="lin" valueType="num">
                                      <p:cBhvr additive="base">
                                        <p:cTn id="29"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9811">
                                            <p:txEl>
                                              <p:pRg st="2" end="2"/>
                                            </p:txEl>
                                          </p:spTgt>
                                        </p:tgtEl>
                                        <p:attrNameLst>
                                          <p:attrName>style.visibility</p:attrName>
                                        </p:attrNameLst>
                                      </p:cBhvr>
                                      <p:to>
                                        <p:strVal val="visible"/>
                                      </p:to>
                                    </p:set>
                                    <p:anim calcmode="lin" valueType="num">
                                      <p:cBhvr additive="base">
                                        <p:cTn id="35"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9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19811">
                                            <p:txEl>
                                              <p:pRg st="3" end="3"/>
                                            </p:txEl>
                                          </p:spTgt>
                                        </p:tgtEl>
                                        <p:attrNameLst>
                                          <p:attrName>style.visibility</p:attrName>
                                        </p:attrNameLst>
                                      </p:cBhvr>
                                      <p:to>
                                        <p:strVal val="visible"/>
                                      </p:to>
                                    </p:set>
                                    <p:anim calcmode="lin" valueType="num">
                                      <p:cBhvr additive="base">
                                        <p:cTn id="41" dur="500" fill="hold"/>
                                        <p:tgtEl>
                                          <p:spTgt spid="119811">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198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tLang="en-US" smtClean="0"/>
              <a:t>FAMILY GOVERNMENT</a:t>
            </a:r>
          </a:p>
        </p:txBody>
      </p:sp>
      <p:sp>
        <p:nvSpPr>
          <p:cNvPr id="120835" name="Rectangle 3"/>
          <p:cNvSpPr>
            <a:spLocks noGrp="1" noChangeArrowheads="1"/>
          </p:cNvSpPr>
          <p:nvPr>
            <p:ph type="body" idx="1"/>
          </p:nvPr>
        </p:nvSpPr>
        <p:spPr>
          <a:xfrm>
            <a:off x="1079501" y="2214564"/>
            <a:ext cx="4544552" cy="1787166"/>
          </a:xfrm>
        </p:spPr>
        <p:txBody>
          <a:bodyPr/>
          <a:lstStyle/>
          <a:p>
            <a:pPr eaLnBrk="1" hangingPunct="1"/>
            <a:r>
              <a:rPr lang="en-US" altLang="en-US" dirty="0" smtClean="0"/>
              <a:t>1 Corinthians 11:3</a:t>
            </a:r>
          </a:p>
          <a:p>
            <a:pPr eaLnBrk="1" hangingPunct="1"/>
            <a:r>
              <a:rPr lang="en-US" altLang="en-US" dirty="0" smtClean="0"/>
              <a:t>Proverbs 22:6</a:t>
            </a:r>
          </a:p>
          <a:p>
            <a:pPr eaLnBrk="1" hangingPunct="1"/>
            <a:r>
              <a:rPr lang="en-US" altLang="en-US" dirty="0" smtClean="0"/>
              <a:t>Deuteronomy 6:4-9</a:t>
            </a:r>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49300"/>
          <a:stretch/>
        </p:blipFill>
        <p:spPr bwMode="auto">
          <a:xfrm>
            <a:off x="2286001" y="4001729"/>
            <a:ext cx="6657975" cy="192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571067" y="2214563"/>
            <a:ext cx="6096000" cy="1766637"/>
          </a:xfrm>
          <a:prstGeom prst="rect">
            <a:avLst/>
          </a:prstGeom>
        </p:spPr>
        <p:txBody>
          <a:bodyPr>
            <a:spAutoFit/>
          </a:bodyPr>
          <a:lstStyle/>
          <a:p>
            <a:pPr marL="342900" lvl="0" indent="-342900" defTabSz="914400" fontAlgn="base">
              <a:spcBef>
                <a:spcPct val="20000"/>
              </a:spcBef>
              <a:spcAft>
                <a:spcPct val="0"/>
              </a:spcAft>
              <a:buClr>
                <a:srgbClr val="003366"/>
              </a:buClr>
              <a:buFont typeface="Wingdings" panose="05000000000000000000" pitchFamily="2" charset="2"/>
              <a:buChar char="w"/>
            </a:pPr>
            <a:r>
              <a:rPr lang="en-US" altLang="en-US" sz="3200" kern="0" dirty="0">
                <a:solidFill>
                  <a:srgbClr val="003366"/>
                </a:solidFill>
              </a:rPr>
              <a:t>1 Timothy 5:3-4</a:t>
            </a:r>
          </a:p>
          <a:p>
            <a:pPr marL="342900" lvl="0" indent="-342900" defTabSz="914400" fontAlgn="base">
              <a:spcBef>
                <a:spcPct val="20000"/>
              </a:spcBef>
              <a:spcAft>
                <a:spcPct val="0"/>
              </a:spcAft>
              <a:buClr>
                <a:srgbClr val="003366"/>
              </a:buClr>
              <a:buFont typeface="Wingdings" panose="05000000000000000000" pitchFamily="2" charset="2"/>
              <a:buChar char="w"/>
            </a:pPr>
            <a:r>
              <a:rPr lang="en-US" altLang="en-US" sz="3200" kern="0" dirty="0">
                <a:solidFill>
                  <a:srgbClr val="003366"/>
                </a:solidFill>
              </a:rPr>
              <a:t>1 Timothy 5:8</a:t>
            </a:r>
          </a:p>
          <a:p>
            <a:pPr marL="342900" lvl="0" indent="-342900" defTabSz="914400" fontAlgn="base">
              <a:spcBef>
                <a:spcPct val="20000"/>
              </a:spcBef>
              <a:spcAft>
                <a:spcPct val="0"/>
              </a:spcAft>
              <a:buClr>
                <a:srgbClr val="003366"/>
              </a:buClr>
              <a:buFont typeface="Wingdings" panose="05000000000000000000" pitchFamily="2" charset="2"/>
              <a:buChar char="w"/>
            </a:pPr>
            <a:r>
              <a:rPr lang="en-US" altLang="en-US" sz="3200" kern="0" dirty="0">
                <a:solidFill>
                  <a:srgbClr val="003366"/>
                </a:solidFill>
              </a:rPr>
              <a:t>1 Timothy 5:16</a:t>
            </a:r>
          </a:p>
        </p:txBody>
      </p:sp>
      <p:sp>
        <p:nvSpPr>
          <p:cNvPr id="8" name="Text Box 7"/>
          <p:cNvSpPr txBox="1">
            <a:spLocks noChangeArrowheads="1"/>
          </p:cNvSpPr>
          <p:nvPr/>
        </p:nvSpPr>
        <p:spPr bwMode="auto">
          <a:xfrm>
            <a:off x="3276600" y="51816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lgn="ctr" defTabSz="914400" fontAlgn="base">
              <a:spcBef>
                <a:spcPct val="50000"/>
              </a:spcBef>
              <a:spcAft>
                <a:spcPct val="0"/>
              </a:spcAft>
              <a:buClrTx/>
              <a:buNone/>
            </a:pPr>
            <a:r>
              <a:rPr lang="en-US" altLang="en-US" sz="2400" b="1" dirty="0">
                <a:solidFill>
                  <a:srgbClr val="003366"/>
                </a:solidFill>
              </a:rPr>
              <a:t>SELF GOVERNMENT</a:t>
            </a:r>
          </a:p>
        </p:txBody>
      </p:sp>
      <p:sp>
        <p:nvSpPr>
          <p:cNvPr id="9" name="Rectangle 9"/>
          <p:cNvSpPr>
            <a:spLocks noChangeArrowheads="1"/>
          </p:cNvSpPr>
          <p:nvPr/>
        </p:nvSpPr>
        <p:spPr bwMode="auto">
          <a:xfrm>
            <a:off x="3810001" y="4343400"/>
            <a:ext cx="374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defTabSz="914400" fontAlgn="base">
              <a:spcBef>
                <a:spcPct val="50000"/>
              </a:spcBef>
              <a:spcAft>
                <a:spcPct val="0"/>
              </a:spcAft>
              <a:buClrTx/>
              <a:buNone/>
            </a:pPr>
            <a:r>
              <a:rPr lang="en-US" altLang="en-US" sz="2400" b="1" dirty="0">
                <a:solidFill>
                  <a:srgbClr val="003366"/>
                </a:solidFill>
              </a:rPr>
              <a:t>FAMILY GOVERNMENT</a:t>
            </a:r>
          </a:p>
        </p:txBody>
      </p:sp>
    </p:spTree>
    <p:extLst>
      <p:ext uri="{BB962C8B-B14F-4D97-AF65-F5344CB8AC3E}">
        <p14:creationId xmlns:p14="http://schemas.microsoft.com/office/powerpoint/2010/main" val="2311401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500" fill="hold"/>
                                        <p:tgtEl>
                                          <p:spTgt spid="120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0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35">
                                            <p:txEl>
                                              <p:pRg st="1" end="1"/>
                                            </p:txEl>
                                          </p:spTgt>
                                        </p:tgtEl>
                                        <p:attrNameLst>
                                          <p:attrName>style.visibility</p:attrName>
                                        </p:attrNameLst>
                                      </p:cBhvr>
                                      <p:to>
                                        <p:strVal val="visible"/>
                                      </p:to>
                                    </p:set>
                                    <p:anim calcmode="lin" valueType="num">
                                      <p:cBhvr additive="base">
                                        <p:cTn id="13" dur="500" fill="hold"/>
                                        <p:tgtEl>
                                          <p:spTgt spid="1208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0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0835">
                                            <p:txEl>
                                              <p:pRg st="2" end="2"/>
                                            </p:txEl>
                                          </p:spTgt>
                                        </p:tgtEl>
                                        <p:attrNameLst>
                                          <p:attrName>style.visibility</p:attrName>
                                        </p:attrNameLst>
                                      </p:cBhvr>
                                      <p:to>
                                        <p:strVal val="visible"/>
                                      </p:to>
                                    </p:set>
                                    <p:anim calcmode="lin" valueType="num">
                                      <p:cBhvr additive="base">
                                        <p:cTn id="19" dur="500" fill="hold"/>
                                        <p:tgtEl>
                                          <p:spTgt spid="1208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08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altLang="en-US" smtClean="0"/>
              <a:t>CHURCH GOVERNMENT</a:t>
            </a:r>
          </a:p>
        </p:txBody>
      </p:sp>
      <p:sp>
        <p:nvSpPr>
          <p:cNvPr id="121859" name="Rectangle 3"/>
          <p:cNvSpPr>
            <a:spLocks noGrp="1" noChangeArrowheads="1"/>
          </p:cNvSpPr>
          <p:nvPr>
            <p:ph type="body" idx="1"/>
          </p:nvPr>
        </p:nvSpPr>
        <p:spPr/>
        <p:txBody>
          <a:bodyPr/>
          <a:lstStyle/>
          <a:p>
            <a:pPr eaLnBrk="1" hangingPunct="1"/>
            <a:r>
              <a:rPr lang="en-US" altLang="en-US" smtClean="0"/>
              <a:t>Matthew 16:18</a:t>
            </a:r>
          </a:p>
          <a:p>
            <a:pPr eaLnBrk="1" hangingPunct="1"/>
            <a:r>
              <a:rPr lang="en-US" altLang="en-US" smtClean="0"/>
              <a:t>Matthew 28:19-20</a:t>
            </a:r>
          </a:p>
          <a:p>
            <a:pPr eaLnBrk="1" hangingPunct="1"/>
            <a:r>
              <a:rPr lang="en-US" altLang="en-US" smtClean="0"/>
              <a:t>Hebrews 13:7,17,24</a:t>
            </a:r>
          </a:p>
          <a:p>
            <a:pPr eaLnBrk="1" hangingPunct="1"/>
            <a:r>
              <a:rPr lang="en-US" altLang="en-US" smtClean="0"/>
              <a:t>1 Peter 5:1-2</a:t>
            </a:r>
          </a:p>
          <a:p>
            <a:pPr eaLnBrk="1" hangingPunct="1"/>
            <a:endParaRPr lang="en-US" altLang="en-US" smtClean="0"/>
          </a:p>
        </p:txBody>
      </p:sp>
      <p:pic>
        <p:nvPicPr>
          <p:cNvPr id="2" name="Picture 1"/>
          <p:cNvPicPr>
            <a:picLocks noChangeAspect="1"/>
          </p:cNvPicPr>
          <p:nvPr/>
        </p:nvPicPr>
        <p:blipFill rotWithShape="1">
          <a:blip r:embed="rId2"/>
          <a:srcRect t="25025"/>
          <a:stretch/>
        </p:blipFill>
        <p:spPr>
          <a:xfrm>
            <a:off x="3741985" y="2214563"/>
            <a:ext cx="6657409" cy="2843076"/>
          </a:xfrm>
          <a:prstGeom prst="rect">
            <a:avLst/>
          </a:prstGeom>
        </p:spPr>
      </p:pic>
    </p:spTree>
    <p:extLst>
      <p:ext uri="{BB962C8B-B14F-4D97-AF65-F5344CB8AC3E}">
        <p14:creationId xmlns:p14="http://schemas.microsoft.com/office/powerpoint/2010/main" val="2532740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1859">
                                            <p:txEl>
                                              <p:pRg st="3" end="3"/>
                                            </p:txEl>
                                          </p:spTgt>
                                        </p:tgtEl>
                                        <p:attrNameLst>
                                          <p:attrName>style.visibility</p:attrName>
                                        </p:attrNameLst>
                                      </p:cBhvr>
                                      <p:to>
                                        <p:strVal val="visible"/>
                                      </p:to>
                                    </p:set>
                                    <p:anim calcmode="lin" valueType="num">
                                      <p:cBhvr additive="base">
                                        <p:cTn id="25" dur="500" fill="hold"/>
                                        <p:tgtEl>
                                          <p:spTgt spid="1218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18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tLang="en-US" smtClean="0"/>
              <a:t>CIVIL GOVERNMENT</a:t>
            </a:r>
          </a:p>
        </p:txBody>
      </p:sp>
      <p:sp>
        <p:nvSpPr>
          <p:cNvPr id="122883" name="Rectangle 3"/>
          <p:cNvSpPr>
            <a:spLocks noGrp="1" noChangeArrowheads="1"/>
          </p:cNvSpPr>
          <p:nvPr>
            <p:ph type="body" sz="half" idx="1"/>
          </p:nvPr>
        </p:nvSpPr>
        <p:spPr>
          <a:xfrm>
            <a:off x="2333626" y="2214564"/>
            <a:ext cx="5438775" cy="3881437"/>
          </a:xfrm>
        </p:spPr>
        <p:txBody>
          <a:bodyPr/>
          <a:lstStyle/>
          <a:p>
            <a:pPr eaLnBrk="1" hangingPunct="1"/>
            <a:r>
              <a:rPr lang="en-US" altLang="en-US" sz="2800"/>
              <a:t>Matthew 22:21 </a:t>
            </a:r>
          </a:p>
          <a:p>
            <a:pPr eaLnBrk="1" hangingPunct="1"/>
            <a:r>
              <a:rPr lang="en-US" altLang="en-US" sz="2800"/>
              <a:t>1 Peter 2:13-14</a:t>
            </a:r>
          </a:p>
          <a:p>
            <a:pPr eaLnBrk="1" hangingPunct="1"/>
            <a:r>
              <a:rPr lang="en-US" altLang="en-US" sz="2800"/>
              <a:t>Acts 4:19-20; 5:27-29, 42</a:t>
            </a:r>
          </a:p>
          <a:p>
            <a:pPr eaLnBrk="1" hangingPunct="1"/>
            <a:r>
              <a:rPr lang="en-US" altLang="en-US" sz="2800"/>
              <a:t>Romans 13:1-7</a:t>
            </a:r>
          </a:p>
        </p:txBody>
      </p:sp>
      <p:graphicFrame>
        <p:nvGraphicFramePr>
          <p:cNvPr id="122918" name="Group 38"/>
          <p:cNvGraphicFramePr>
            <a:graphicFrameLocks noGrp="1"/>
          </p:cNvGraphicFramePr>
          <p:nvPr>
            <p:ph sz="half" idx="2"/>
          </p:nvPr>
        </p:nvGraphicFramePr>
        <p:xfrm>
          <a:off x="2743200" y="4495800"/>
          <a:ext cx="6096000" cy="1554378"/>
        </p:xfrm>
        <a:graphic>
          <a:graphicData uri="http://schemas.openxmlformats.org/drawingml/2006/table">
            <a:tbl>
              <a:tblPr/>
              <a:tblGrid>
                <a:gridCol w="3048000"/>
                <a:gridCol w="3048000"/>
              </a:tblGrid>
              <a:tr h="518054">
                <a:tc>
                  <a:txBody>
                    <a:bodyPr/>
                    <a:lstStyle>
                      <a:lvl1pPr>
                        <a:spcBef>
                          <a:spcPct val="20000"/>
                        </a:spcBef>
                        <a:buClr>
                          <a:schemeClr val="accent2"/>
                        </a:buClr>
                        <a:buFont typeface="Wingdings" pitchFamily="2" charset="2"/>
                        <a:defRPr sz="2800">
                          <a:solidFill>
                            <a:schemeClr val="tx1"/>
                          </a:solidFill>
                          <a:latin typeface="Times New Roman" pitchFamily="18" charset="0"/>
                        </a:defRPr>
                      </a:lvl1pPr>
                      <a:lvl2pPr>
                        <a:spcBef>
                          <a:spcPct val="20000"/>
                        </a:spcBef>
                        <a:buClr>
                          <a:schemeClr val="accent2"/>
                        </a:buClr>
                        <a:buSzPct val="55000"/>
                        <a:buFont typeface="Wingdings" pitchFamily="2" charset="2"/>
                        <a:defRPr sz="2400">
                          <a:solidFill>
                            <a:schemeClr val="tx1"/>
                          </a:solidFill>
                          <a:latin typeface="Times New Roman" pitchFamily="18" charset="0"/>
                        </a:defRPr>
                      </a:lvl2pPr>
                      <a:lvl3pPr marL="857250">
                        <a:spcBef>
                          <a:spcPct val="20000"/>
                        </a:spcBef>
                        <a:buClr>
                          <a:schemeClr val="accent2"/>
                        </a:buClr>
                        <a:buSzPct val="65000"/>
                        <a:buFont typeface="Wingdings" pitchFamily="2" charset="2"/>
                        <a:defRPr sz="2000">
                          <a:solidFill>
                            <a:schemeClr val="tx1"/>
                          </a:solidFill>
                          <a:latin typeface="Times New Roman" pitchFamily="18" charset="0"/>
                        </a:defRPr>
                      </a:lvl3pPr>
                      <a:lvl4pPr marL="1200150">
                        <a:spcBef>
                          <a:spcPct val="20000"/>
                        </a:spcBef>
                        <a:buClr>
                          <a:schemeClr val="accent2"/>
                        </a:buClr>
                        <a:buSzPct val="85000"/>
                        <a:buFont typeface="Wingdings" pitchFamily="2" charset="2"/>
                        <a:defRPr>
                          <a:solidFill>
                            <a:schemeClr val="tx1"/>
                          </a:solidFill>
                          <a:latin typeface="Times New Roman" pitchFamily="18" charset="0"/>
                        </a:defRPr>
                      </a:lvl4pPr>
                      <a:lvl5pPr marL="1543050">
                        <a:spcBef>
                          <a:spcPct val="20000"/>
                        </a:spcBef>
                        <a:buClr>
                          <a:schemeClr val="accent2"/>
                        </a:buClr>
                        <a:buSzPct val="80000"/>
                        <a:buFont typeface="Wingdings" pitchFamily="2" charset="2"/>
                        <a:defRPr sz="1600">
                          <a:solidFill>
                            <a:schemeClr val="tx1"/>
                          </a:solidFill>
                          <a:latin typeface="Times New Roman"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dirty="0" smtClean="0">
                          <a:ln>
                            <a:noFill/>
                          </a:ln>
                          <a:solidFill>
                            <a:schemeClr val="tx1"/>
                          </a:solidFill>
                          <a:effectLst/>
                          <a:latin typeface="Times New Roman" pitchFamily="18" charset="0"/>
                          <a:sym typeface="Webdings" pitchFamily="18" charset="2"/>
                        </a:rPr>
                        <a:t></a:t>
                      </a:r>
                      <a:r>
                        <a:rPr kumimoji="0" lang="en-US" altLang="en-US" sz="2800" b="0" i="0" u="none" strike="noStrike" cap="none" normalizeH="0" baseline="0" dirty="0" smtClean="0">
                          <a:ln>
                            <a:noFill/>
                          </a:ln>
                          <a:solidFill>
                            <a:schemeClr val="tx1"/>
                          </a:solidFill>
                          <a:effectLst/>
                          <a:latin typeface="Times New Roman" pitchFamily="18" charset="0"/>
                        </a:rPr>
                        <a:t>PUNISHMENT</a:t>
                      </a:r>
                    </a:p>
                  </a:txBody>
                  <a:tcPr marT="45703" marB="457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itchFamily="18" charset="0"/>
                        </a:defRPr>
                      </a:lvl1pPr>
                      <a:lvl2pPr>
                        <a:spcBef>
                          <a:spcPct val="20000"/>
                        </a:spcBef>
                        <a:buClr>
                          <a:schemeClr val="accent2"/>
                        </a:buClr>
                        <a:buSzPct val="55000"/>
                        <a:buFont typeface="Wingdings" pitchFamily="2" charset="2"/>
                        <a:defRPr sz="2400">
                          <a:solidFill>
                            <a:schemeClr val="tx1"/>
                          </a:solidFill>
                          <a:latin typeface="Times New Roman" pitchFamily="18" charset="0"/>
                        </a:defRPr>
                      </a:lvl2pPr>
                      <a:lvl3pPr marL="857250">
                        <a:spcBef>
                          <a:spcPct val="20000"/>
                        </a:spcBef>
                        <a:buClr>
                          <a:schemeClr val="accent2"/>
                        </a:buClr>
                        <a:buSzPct val="65000"/>
                        <a:buFont typeface="Wingdings" pitchFamily="2" charset="2"/>
                        <a:defRPr sz="2000">
                          <a:solidFill>
                            <a:schemeClr val="tx1"/>
                          </a:solidFill>
                          <a:latin typeface="Times New Roman" pitchFamily="18" charset="0"/>
                        </a:defRPr>
                      </a:lvl3pPr>
                      <a:lvl4pPr marL="1200150">
                        <a:spcBef>
                          <a:spcPct val="20000"/>
                        </a:spcBef>
                        <a:buClr>
                          <a:schemeClr val="accent2"/>
                        </a:buClr>
                        <a:buSzPct val="85000"/>
                        <a:buFont typeface="Wingdings" pitchFamily="2" charset="2"/>
                        <a:defRPr>
                          <a:solidFill>
                            <a:schemeClr val="tx1"/>
                          </a:solidFill>
                          <a:latin typeface="Times New Roman" pitchFamily="18" charset="0"/>
                        </a:defRPr>
                      </a:lvl4pPr>
                      <a:lvl5pPr marL="1543050">
                        <a:spcBef>
                          <a:spcPct val="20000"/>
                        </a:spcBef>
                        <a:buClr>
                          <a:schemeClr val="accent2"/>
                        </a:buClr>
                        <a:buSzPct val="80000"/>
                        <a:buFont typeface="Wingdings" pitchFamily="2" charset="2"/>
                        <a:defRPr sz="1600">
                          <a:solidFill>
                            <a:schemeClr val="tx1"/>
                          </a:solidFill>
                          <a:latin typeface="Times New Roman"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dirty="0" smtClean="0">
                          <a:ln>
                            <a:noFill/>
                          </a:ln>
                          <a:solidFill>
                            <a:schemeClr val="tx1"/>
                          </a:solidFill>
                          <a:effectLst/>
                          <a:latin typeface="Times New Roman" pitchFamily="18" charset="0"/>
                          <a:sym typeface="Webdings" pitchFamily="18" charset="2"/>
                        </a:rPr>
                        <a:t>WAR</a:t>
                      </a:r>
                      <a:endParaRPr kumimoji="0" lang="en-US" altLang="en-US" sz="2800" b="0" i="0" u="none" strike="noStrike" cap="none" normalizeH="0" baseline="0" dirty="0" smtClean="0">
                        <a:ln>
                          <a:noFill/>
                        </a:ln>
                        <a:solidFill>
                          <a:schemeClr val="tx1"/>
                        </a:solidFill>
                        <a:effectLst/>
                        <a:latin typeface="Times New Roman" pitchFamily="18" charset="0"/>
                      </a:endParaRPr>
                    </a:p>
                  </a:txBody>
                  <a:tcPr marT="45703" marB="457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054">
                <a:tc>
                  <a:txBody>
                    <a:bodyPr/>
                    <a:lstStyle>
                      <a:lvl1pPr>
                        <a:spcBef>
                          <a:spcPct val="20000"/>
                        </a:spcBef>
                        <a:buClr>
                          <a:schemeClr val="accent2"/>
                        </a:buClr>
                        <a:buFont typeface="Wingdings" pitchFamily="2" charset="2"/>
                        <a:defRPr sz="2800">
                          <a:solidFill>
                            <a:schemeClr val="tx1"/>
                          </a:solidFill>
                          <a:latin typeface="Times New Roman" pitchFamily="18" charset="0"/>
                        </a:defRPr>
                      </a:lvl1pPr>
                      <a:lvl2pPr>
                        <a:spcBef>
                          <a:spcPct val="20000"/>
                        </a:spcBef>
                        <a:buClr>
                          <a:schemeClr val="accent2"/>
                        </a:buClr>
                        <a:buSzPct val="55000"/>
                        <a:buFont typeface="Wingdings" pitchFamily="2" charset="2"/>
                        <a:defRPr sz="2400">
                          <a:solidFill>
                            <a:schemeClr val="tx1"/>
                          </a:solidFill>
                          <a:latin typeface="Times New Roman" pitchFamily="18" charset="0"/>
                        </a:defRPr>
                      </a:lvl2pPr>
                      <a:lvl3pPr marL="857250">
                        <a:spcBef>
                          <a:spcPct val="20000"/>
                        </a:spcBef>
                        <a:buClr>
                          <a:schemeClr val="accent2"/>
                        </a:buClr>
                        <a:buSzPct val="65000"/>
                        <a:buFont typeface="Wingdings" pitchFamily="2" charset="2"/>
                        <a:defRPr sz="2000">
                          <a:solidFill>
                            <a:schemeClr val="tx1"/>
                          </a:solidFill>
                          <a:latin typeface="Times New Roman" pitchFamily="18" charset="0"/>
                        </a:defRPr>
                      </a:lvl3pPr>
                      <a:lvl4pPr marL="1200150">
                        <a:spcBef>
                          <a:spcPct val="20000"/>
                        </a:spcBef>
                        <a:buClr>
                          <a:schemeClr val="accent2"/>
                        </a:buClr>
                        <a:buSzPct val="85000"/>
                        <a:buFont typeface="Wingdings" pitchFamily="2" charset="2"/>
                        <a:defRPr>
                          <a:solidFill>
                            <a:schemeClr val="tx1"/>
                          </a:solidFill>
                          <a:latin typeface="Times New Roman" pitchFamily="18" charset="0"/>
                        </a:defRPr>
                      </a:lvl4pPr>
                      <a:lvl5pPr marL="1543050">
                        <a:spcBef>
                          <a:spcPct val="20000"/>
                        </a:spcBef>
                        <a:buClr>
                          <a:schemeClr val="accent2"/>
                        </a:buClr>
                        <a:buSzPct val="80000"/>
                        <a:buFont typeface="Wingdings" pitchFamily="2" charset="2"/>
                        <a:defRPr sz="1600">
                          <a:solidFill>
                            <a:schemeClr val="tx1"/>
                          </a:solidFill>
                          <a:latin typeface="Times New Roman"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smtClean="0">
                          <a:ln>
                            <a:noFill/>
                          </a:ln>
                          <a:solidFill>
                            <a:schemeClr val="tx1"/>
                          </a:solidFill>
                          <a:effectLst/>
                          <a:latin typeface="Times New Roman" pitchFamily="18" charset="0"/>
                          <a:sym typeface="Webdings" pitchFamily="18" charset="2"/>
                        </a:rPr>
                        <a:t></a:t>
                      </a:r>
                      <a:r>
                        <a:rPr kumimoji="0" lang="en-US" altLang="en-US" sz="2800" b="0" i="0" u="none" strike="noStrike" cap="none" normalizeH="0" baseline="0" smtClean="0">
                          <a:ln>
                            <a:noFill/>
                          </a:ln>
                          <a:solidFill>
                            <a:schemeClr val="tx1"/>
                          </a:solidFill>
                          <a:effectLst/>
                          <a:latin typeface="Times New Roman" pitchFamily="18" charset="0"/>
                        </a:rPr>
                        <a:t>COMMERCE</a:t>
                      </a:r>
                    </a:p>
                  </a:txBody>
                  <a:tcPr marT="45703" marB="457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itchFamily="18" charset="0"/>
                        </a:defRPr>
                      </a:lvl1pPr>
                      <a:lvl2pPr>
                        <a:spcBef>
                          <a:spcPct val="20000"/>
                        </a:spcBef>
                        <a:buClr>
                          <a:schemeClr val="accent2"/>
                        </a:buClr>
                        <a:buSzPct val="55000"/>
                        <a:buFont typeface="Wingdings" pitchFamily="2" charset="2"/>
                        <a:defRPr sz="2400">
                          <a:solidFill>
                            <a:schemeClr val="tx1"/>
                          </a:solidFill>
                          <a:latin typeface="Times New Roman" pitchFamily="18" charset="0"/>
                        </a:defRPr>
                      </a:lvl2pPr>
                      <a:lvl3pPr marL="857250">
                        <a:spcBef>
                          <a:spcPct val="20000"/>
                        </a:spcBef>
                        <a:buClr>
                          <a:schemeClr val="accent2"/>
                        </a:buClr>
                        <a:buSzPct val="65000"/>
                        <a:buFont typeface="Wingdings" pitchFamily="2" charset="2"/>
                        <a:defRPr sz="2000">
                          <a:solidFill>
                            <a:schemeClr val="tx1"/>
                          </a:solidFill>
                          <a:latin typeface="Times New Roman" pitchFamily="18" charset="0"/>
                        </a:defRPr>
                      </a:lvl3pPr>
                      <a:lvl4pPr marL="1200150">
                        <a:spcBef>
                          <a:spcPct val="20000"/>
                        </a:spcBef>
                        <a:buClr>
                          <a:schemeClr val="accent2"/>
                        </a:buClr>
                        <a:buSzPct val="85000"/>
                        <a:buFont typeface="Wingdings" pitchFamily="2" charset="2"/>
                        <a:defRPr>
                          <a:solidFill>
                            <a:schemeClr val="tx1"/>
                          </a:solidFill>
                          <a:latin typeface="Times New Roman" pitchFamily="18" charset="0"/>
                        </a:defRPr>
                      </a:lvl4pPr>
                      <a:lvl5pPr marL="1543050">
                        <a:spcBef>
                          <a:spcPct val="20000"/>
                        </a:spcBef>
                        <a:buClr>
                          <a:schemeClr val="accent2"/>
                        </a:buClr>
                        <a:buSzPct val="80000"/>
                        <a:buFont typeface="Wingdings" pitchFamily="2" charset="2"/>
                        <a:defRPr sz="1600">
                          <a:solidFill>
                            <a:schemeClr val="tx1"/>
                          </a:solidFill>
                          <a:latin typeface="Times New Roman"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smtClean="0">
                          <a:ln>
                            <a:noFill/>
                          </a:ln>
                          <a:solidFill>
                            <a:schemeClr val="tx1"/>
                          </a:solidFill>
                          <a:effectLst/>
                          <a:latin typeface="Times New Roman" pitchFamily="18" charset="0"/>
                          <a:sym typeface="Webdings" pitchFamily="18" charset="2"/>
                        </a:rPr>
                        <a:t></a:t>
                      </a:r>
                      <a:r>
                        <a:rPr kumimoji="0" lang="en-US" altLang="en-US" sz="2800" b="0" i="0" u="none" strike="noStrike" cap="none" normalizeH="0" baseline="0" smtClean="0">
                          <a:ln>
                            <a:noFill/>
                          </a:ln>
                          <a:solidFill>
                            <a:schemeClr val="tx1"/>
                          </a:solidFill>
                          <a:effectLst/>
                          <a:latin typeface="Times New Roman" pitchFamily="18" charset="0"/>
                        </a:rPr>
                        <a:t>TAXES</a:t>
                      </a:r>
                    </a:p>
                  </a:txBody>
                  <a:tcPr marT="45703" marB="457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054">
                <a:tc>
                  <a:txBody>
                    <a:bodyPr/>
                    <a:lstStyle>
                      <a:lvl1pPr>
                        <a:spcBef>
                          <a:spcPct val="20000"/>
                        </a:spcBef>
                        <a:buClr>
                          <a:schemeClr val="accent2"/>
                        </a:buClr>
                        <a:buFont typeface="Wingdings" pitchFamily="2" charset="2"/>
                        <a:defRPr sz="2800">
                          <a:solidFill>
                            <a:schemeClr val="tx1"/>
                          </a:solidFill>
                          <a:latin typeface="Times New Roman" pitchFamily="18" charset="0"/>
                        </a:defRPr>
                      </a:lvl1pPr>
                      <a:lvl2pPr>
                        <a:spcBef>
                          <a:spcPct val="20000"/>
                        </a:spcBef>
                        <a:buClr>
                          <a:schemeClr val="accent2"/>
                        </a:buClr>
                        <a:buSzPct val="55000"/>
                        <a:buFont typeface="Wingdings" pitchFamily="2" charset="2"/>
                        <a:defRPr sz="2400">
                          <a:solidFill>
                            <a:schemeClr val="tx1"/>
                          </a:solidFill>
                          <a:latin typeface="Times New Roman" pitchFamily="18" charset="0"/>
                        </a:defRPr>
                      </a:lvl2pPr>
                      <a:lvl3pPr marL="857250">
                        <a:spcBef>
                          <a:spcPct val="20000"/>
                        </a:spcBef>
                        <a:buClr>
                          <a:schemeClr val="accent2"/>
                        </a:buClr>
                        <a:buSzPct val="65000"/>
                        <a:buFont typeface="Wingdings" pitchFamily="2" charset="2"/>
                        <a:defRPr sz="2000">
                          <a:solidFill>
                            <a:schemeClr val="tx1"/>
                          </a:solidFill>
                          <a:latin typeface="Times New Roman" pitchFamily="18" charset="0"/>
                        </a:defRPr>
                      </a:lvl3pPr>
                      <a:lvl4pPr marL="1200150">
                        <a:spcBef>
                          <a:spcPct val="20000"/>
                        </a:spcBef>
                        <a:buClr>
                          <a:schemeClr val="accent2"/>
                        </a:buClr>
                        <a:buSzPct val="85000"/>
                        <a:buFont typeface="Wingdings" pitchFamily="2" charset="2"/>
                        <a:defRPr>
                          <a:solidFill>
                            <a:schemeClr val="tx1"/>
                          </a:solidFill>
                          <a:latin typeface="Times New Roman" pitchFamily="18" charset="0"/>
                        </a:defRPr>
                      </a:lvl4pPr>
                      <a:lvl5pPr marL="1543050">
                        <a:spcBef>
                          <a:spcPct val="20000"/>
                        </a:spcBef>
                        <a:buClr>
                          <a:schemeClr val="accent2"/>
                        </a:buClr>
                        <a:buSzPct val="80000"/>
                        <a:buFont typeface="Wingdings" pitchFamily="2" charset="2"/>
                        <a:defRPr sz="1600">
                          <a:solidFill>
                            <a:schemeClr val="tx1"/>
                          </a:solidFill>
                          <a:latin typeface="Times New Roman"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smtClean="0">
                          <a:ln>
                            <a:noFill/>
                          </a:ln>
                          <a:solidFill>
                            <a:schemeClr val="tx1"/>
                          </a:solidFill>
                          <a:effectLst/>
                          <a:latin typeface="Times New Roman" pitchFamily="18" charset="0"/>
                          <a:sym typeface="Webdings" pitchFamily="18" charset="2"/>
                        </a:rPr>
                        <a:t></a:t>
                      </a:r>
                      <a:r>
                        <a:rPr kumimoji="0" lang="en-US" altLang="en-US" sz="2800" b="0" i="0" u="none" strike="noStrike" cap="none" normalizeH="0" baseline="0" smtClean="0">
                          <a:ln>
                            <a:noFill/>
                          </a:ln>
                          <a:solidFill>
                            <a:schemeClr val="tx1"/>
                          </a:solidFill>
                          <a:effectLst/>
                          <a:latin typeface="Times New Roman" pitchFamily="18" charset="0"/>
                        </a:rPr>
                        <a:t>TRADE</a:t>
                      </a:r>
                    </a:p>
                  </a:txBody>
                  <a:tcPr marT="45703" marB="457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itchFamily="18" charset="0"/>
                        </a:defRPr>
                      </a:lvl1pPr>
                      <a:lvl2pPr>
                        <a:spcBef>
                          <a:spcPct val="20000"/>
                        </a:spcBef>
                        <a:buClr>
                          <a:schemeClr val="accent2"/>
                        </a:buClr>
                        <a:buSzPct val="55000"/>
                        <a:buFont typeface="Wingdings" pitchFamily="2" charset="2"/>
                        <a:defRPr sz="2400">
                          <a:solidFill>
                            <a:schemeClr val="tx1"/>
                          </a:solidFill>
                          <a:latin typeface="Times New Roman" pitchFamily="18" charset="0"/>
                        </a:defRPr>
                      </a:lvl2pPr>
                      <a:lvl3pPr marL="857250">
                        <a:spcBef>
                          <a:spcPct val="20000"/>
                        </a:spcBef>
                        <a:buClr>
                          <a:schemeClr val="accent2"/>
                        </a:buClr>
                        <a:buSzPct val="65000"/>
                        <a:buFont typeface="Wingdings" pitchFamily="2" charset="2"/>
                        <a:defRPr sz="2000">
                          <a:solidFill>
                            <a:schemeClr val="tx1"/>
                          </a:solidFill>
                          <a:latin typeface="Times New Roman" pitchFamily="18" charset="0"/>
                        </a:defRPr>
                      </a:lvl3pPr>
                      <a:lvl4pPr marL="1200150">
                        <a:spcBef>
                          <a:spcPct val="20000"/>
                        </a:spcBef>
                        <a:buClr>
                          <a:schemeClr val="accent2"/>
                        </a:buClr>
                        <a:buSzPct val="85000"/>
                        <a:buFont typeface="Wingdings" pitchFamily="2" charset="2"/>
                        <a:defRPr>
                          <a:solidFill>
                            <a:schemeClr val="tx1"/>
                          </a:solidFill>
                          <a:latin typeface="Times New Roman" pitchFamily="18" charset="0"/>
                        </a:defRPr>
                      </a:lvl4pPr>
                      <a:lvl5pPr marL="1543050">
                        <a:spcBef>
                          <a:spcPct val="20000"/>
                        </a:spcBef>
                        <a:buClr>
                          <a:schemeClr val="accent2"/>
                        </a:buClr>
                        <a:buSzPct val="80000"/>
                        <a:buFont typeface="Wingdings" pitchFamily="2" charset="2"/>
                        <a:defRPr sz="1600">
                          <a:solidFill>
                            <a:schemeClr val="tx1"/>
                          </a:solidFill>
                          <a:latin typeface="Times New Roman"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marT="45703" marB="457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2" name="Picture 1"/>
          <p:cNvPicPr>
            <a:picLocks noChangeAspect="1"/>
          </p:cNvPicPr>
          <p:nvPr/>
        </p:nvPicPr>
        <p:blipFill rotWithShape="1">
          <a:blip r:embed="rId3"/>
          <a:srcRect b="73915"/>
          <a:stretch/>
        </p:blipFill>
        <p:spPr>
          <a:xfrm>
            <a:off x="4847303" y="2135042"/>
            <a:ext cx="6657409" cy="989157"/>
          </a:xfrm>
          <a:prstGeom prst="rect">
            <a:avLst/>
          </a:prstGeom>
        </p:spPr>
      </p:pic>
    </p:spTree>
    <p:extLst>
      <p:ext uri="{BB962C8B-B14F-4D97-AF65-F5344CB8AC3E}">
        <p14:creationId xmlns:p14="http://schemas.microsoft.com/office/powerpoint/2010/main" val="209674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2883">
                                            <p:txEl>
                                              <p:pRg st="0" end="0"/>
                                            </p:txEl>
                                          </p:spTgt>
                                        </p:tgtEl>
                                        <p:attrNameLst>
                                          <p:attrName>style.visibility</p:attrName>
                                        </p:attrNameLst>
                                      </p:cBhvr>
                                      <p:to>
                                        <p:strVal val="visible"/>
                                      </p:to>
                                    </p:set>
                                    <p:anim calcmode="lin" valueType="num">
                                      <p:cBhvr additive="base">
                                        <p:cTn id="15"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2883">
                                            <p:txEl>
                                              <p:pRg st="1" end="1"/>
                                            </p:txEl>
                                          </p:spTgt>
                                        </p:tgtEl>
                                        <p:attrNameLst>
                                          <p:attrName>style.visibility</p:attrName>
                                        </p:attrNameLst>
                                      </p:cBhvr>
                                      <p:to>
                                        <p:strVal val="visible"/>
                                      </p:to>
                                    </p:set>
                                    <p:anim calcmode="lin" valueType="num">
                                      <p:cBhvr additive="base">
                                        <p:cTn id="21"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2883">
                                            <p:txEl>
                                              <p:pRg st="2" end="2"/>
                                            </p:txEl>
                                          </p:spTgt>
                                        </p:tgtEl>
                                        <p:attrNameLst>
                                          <p:attrName>style.visibility</p:attrName>
                                        </p:attrNameLst>
                                      </p:cBhvr>
                                      <p:to>
                                        <p:strVal val="visible"/>
                                      </p:to>
                                    </p:set>
                                    <p:anim calcmode="lin" valueType="num">
                                      <p:cBhvr additive="base">
                                        <p:cTn id="27"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2883">
                                            <p:txEl>
                                              <p:pRg st="3" end="3"/>
                                            </p:txEl>
                                          </p:spTgt>
                                        </p:tgtEl>
                                        <p:attrNameLst>
                                          <p:attrName>style.visibility</p:attrName>
                                        </p:attrNameLst>
                                      </p:cBhvr>
                                      <p:to>
                                        <p:strVal val="visible"/>
                                      </p:to>
                                    </p:set>
                                    <p:anim calcmode="lin" valueType="num">
                                      <p:cBhvr additive="base">
                                        <p:cTn id="33" dur="500" fill="hold"/>
                                        <p:tgtEl>
                                          <p:spTgt spid="122883">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2918"/>
                                        </p:tgtEl>
                                        <p:attrNameLst>
                                          <p:attrName>style.visibility</p:attrName>
                                        </p:attrNameLst>
                                      </p:cBhvr>
                                      <p:to>
                                        <p:strVal val="visible"/>
                                      </p:to>
                                    </p:set>
                                    <p:animEffect transition="in" filter="barn(inVertical)">
                                      <p:cBhvr>
                                        <p:cTn id="39" dur="500"/>
                                        <p:tgtEl>
                                          <p:spTgt spid="122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Isis?</a:t>
            </a:r>
            <a:endParaRPr lang="en-US" dirty="0"/>
          </a:p>
        </p:txBody>
      </p:sp>
      <p:sp>
        <p:nvSpPr>
          <p:cNvPr id="3" name="Content Placeholder 2"/>
          <p:cNvSpPr>
            <a:spLocks noGrp="1"/>
          </p:cNvSpPr>
          <p:nvPr>
            <p:ph idx="1"/>
          </p:nvPr>
        </p:nvSpPr>
        <p:spPr/>
        <p:txBody>
          <a:bodyPr>
            <a:normAutofit/>
          </a:bodyPr>
          <a:lstStyle/>
          <a:p>
            <a:r>
              <a:rPr lang="en-US" sz="3600" dirty="0" smtClean="0"/>
              <a:t>Punishment of evil is a responsibility of the civil government</a:t>
            </a:r>
          </a:p>
          <a:p>
            <a:r>
              <a:rPr lang="en-US" sz="3600" dirty="0" smtClean="0"/>
              <a:t>Example:  Citizens do not enforce their own justice.</a:t>
            </a:r>
          </a:p>
        </p:txBody>
      </p:sp>
    </p:spTree>
    <p:extLst>
      <p:ext uri="{BB962C8B-B14F-4D97-AF65-F5344CB8AC3E}">
        <p14:creationId xmlns:p14="http://schemas.microsoft.com/office/powerpoint/2010/main" val="330986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Terms.  </a:t>
            </a:r>
            <a:r>
              <a:rPr lang="en-US" b="1" u="sng" dirty="0" smtClean="0"/>
              <a:t>Sojourners</a:t>
            </a:r>
            <a:endParaRPr lang="en-US" b="1" u="sng" dirty="0"/>
          </a:p>
        </p:txBody>
      </p:sp>
      <p:sp>
        <p:nvSpPr>
          <p:cNvPr id="3" name="Content Placeholder 2"/>
          <p:cNvSpPr>
            <a:spLocks noGrp="1"/>
          </p:cNvSpPr>
          <p:nvPr>
            <p:ph idx="1"/>
          </p:nvPr>
        </p:nvSpPr>
        <p:spPr>
          <a:xfrm>
            <a:off x="747252" y="1317524"/>
            <a:ext cx="9302601" cy="4930876"/>
          </a:xfrm>
        </p:spPr>
        <p:txBody>
          <a:bodyPr>
            <a:normAutofit fontScale="77500" lnSpcReduction="20000"/>
          </a:bodyPr>
          <a:lstStyle/>
          <a:p>
            <a:r>
              <a:rPr lang="en-US" sz="3600" dirty="0" smtClean="0"/>
              <a:t>Genesis </a:t>
            </a:r>
            <a:r>
              <a:rPr lang="en-US" sz="3600" dirty="0"/>
              <a:t>32:4 (</a:t>
            </a:r>
            <a:r>
              <a:rPr lang="en-US" sz="3600" dirty="0" smtClean="0"/>
              <a:t>ESV) </a:t>
            </a:r>
            <a:r>
              <a:rPr lang="en-US" sz="3600" dirty="0"/>
              <a:t>“Thus you shall say to my lord Esau: Thus says your servant Jacob, ‘I have </a:t>
            </a:r>
            <a:r>
              <a:rPr lang="en-US" sz="3600" b="1" dirty="0">
                <a:solidFill>
                  <a:srgbClr val="FFFF00"/>
                </a:solidFill>
              </a:rPr>
              <a:t>sojourned</a:t>
            </a:r>
            <a:r>
              <a:rPr lang="en-US" sz="3600" dirty="0">
                <a:solidFill>
                  <a:srgbClr val="FFFF00"/>
                </a:solidFill>
              </a:rPr>
              <a:t> </a:t>
            </a:r>
            <a:r>
              <a:rPr lang="en-US" sz="3600" dirty="0"/>
              <a:t>with Laban and stayed until now. </a:t>
            </a:r>
          </a:p>
          <a:p>
            <a:r>
              <a:rPr lang="en-US" sz="3600" dirty="0"/>
              <a:t>Genesis 47:4 (ESV) </a:t>
            </a:r>
            <a:r>
              <a:rPr lang="en-US" sz="3600" baseline="30000" dirty="0" smtClean="0"/>
              <a:t>4</a:t>
            </a:r>
            <a:r>
              <a:rPr lang="en-US" sz="3600" dirty="0" smtClean="0"/>
              <a:t> </a:t>
            </a:r>
            <a:r>
              <a:rPr lang="en-US" sz="3600" dirty="0"/>
              <a:t>They said to Pharaoh, “We have come to </a:t>
            </a:r>
            <a:r>
              <a:rPr lang="en-US" sz="3600" b="1" dirty="0">
                <a:solidFill>
                  <a:srgbClr val="FFFF00"/>
                </a:solidFill>
              </a:rPr>
              <a:t>sojourn</a:t>
            </a:r>
            <a:r>
              <a:rPr lang="en-US" sz="3600" dirty="0">
                <a:solidFill>
                  <a:srgbClr val="FFFF00"/>
                </a:solidFill>
              </a:rPr>
              <a:t> </a:t>
            </a:r>
            <a:r>
              <a:rPr lang="en-US" sz="3600" dirty="0"/>
              <a:t>in the land, for there is no pasture for your servants’ flocks, for the famine is severe in the land of Canaan. And now, please let your servants dwell in the land of Goshen.” </a:t>
            </a:r>
          </a:p>
          <a:p>
            <a:r>
              <a:rPr lang="en-US" sz="3600" dirty="0"/>
              <a:t>Ruth 1:1 (ESV) </a:t>
            </a:r>
            <a:r>
              <a:rPr lang="en-US" sz="3600" baseline="30000" dirty="0" smtClean="0"/>
              <a:t>1</a:t>
            </a:r>
            <a:r>
              <a:rPr lang="en-US" sz="3600" dirty="0" smtClean="0"/>
              <a:t> </a:t>
            </a:r>
            <a:r>
              <a:rPr lang="en-US" sz="3600" dirty="0"/>
              <a:t>In the days when the judges ruled there was a famine in the land, and a man of Bethlehem in Judah went to </a:t>
            </a:r>
            <a:r>
              <a:rPr lang="en-US" sz="3600" b="1" dirty="0">
                <a:solidFill>
                  <a:srgbClr val="FFFF00"/>
                </a:solidFill>
              </a:rPr>
              <a:t>sojourn</a:t>
            </a:r>
            <a:r>
              <a:rPr lang="en-US" sz="3600" dirty="0">
                <a:solidFill>
                  <a:srgbClr val="FFFF00"/>
                </a:solidFill>
              </a:rPr>
              <a:t> </a:t>
            </a:r>
            <a:r>
              <a:rPr lang="en-US" sz="3600" dirty="0"/>
              <a:t>in the country of Moab, he and his wife and his two sons. </a:t>
            </a:r>
          </a:p>
          <a:p>
            <a:endParaRPr lang="en-US" sz="3600" dirty="0"/>
          </a:p>
        </p:txBody>
      </p:sp>
    </p:spTree>
    <p:extLst>
      <p:ext uri="{BB962C8B-B14F-4D97-AF65-F5344CB8AC3E}">
        <p14:creationId xmlns:p14="http://schemas.microsoft.com/office/powerpoint/2010/main" val="405659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Refugees?</a:t>
            </a:r>
            <a:endParaRPr lang="en-US" dirty="0"/>
          </a:p>
        </p:txBody>
      </p:sp>
      <p:sp>
        <p:nvSpPr>
          <p:cNvPr id="3" name="Content Placeholder 2"/>
          <p:cNvSpPr>
            <a:spLocks noGrp="1"/>
          </p:cNvSpPr>
          <p:nvPr>
            <p:ph idx="1"/>
          </p:nvPr>
        </p:nvSpPr>
        <p:spPr/>
        <p:txBody>
          <a:bodyPr>
            <a:normAutofit fontScale="92500"/>
          </a:bodyPr>
          <a:lstStyle/>
          <a:p>
            <a:r>
              <a:rPr lang="en-US" sz="3600" dirty="0" smtClean="0"/>
              <a:t>Christians.  Compassion</a:t>
            </a:r>
          </a:p>
          <a:p>
            <a:r>
              <a:rPr lang="en-US" sz="3600" dirty="0" smtClean="0"/>
              <a:t>Churches.  Compassion</a:t>
            </a:r>
          </a:p>
          <a:p>
            <a:r>
              <a:rPr lang="en-US" sz="3600" dirty="0" smtClean="0"/>
              <a:t>Government.  Protect citizens, enforce justice.</a:t>
            </a:r>
          </a:p>
          <a:p>
            <a:r>
              <a:rPr lang="en-US" sz="3600" dirty="0" smtClean="0"/>
              <a:t>Current government ignores the plight of the persecuted church while also ignoring the reality of radical Islam</a:t>
            </a:r>
          </a:p>
        </p:txBody>
      </p:sp>
    </p:spTree>
    <p:extLst>
      <p:ext uri="{BB962C8B-B14F-4D97-AF65-F5344CB8AC3E}">
        <p14:creationId xmlns:p14="http://schemas.microsoft.com/office/powerpoint/2010/main" val="57965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Immigration?</a:t>
            </a:r>
            <a:endParaRPr lang="en-US" dirty="0"/>
          </a:p>
        </p:txBody>
      </p:sp>
      <p:sp>
        <p:nvSpPr>
          <p:cNvPr id="3" name="Content Placeholder 2"/>
          <p:cNvSpPr>
            <a:spLocks noGrp="1"/>
          </p:cNvSpPr>
          <p:nvPr>
            <p:ph idx="1"/>
          </p:nvPr>
        </p:nvSpPr>
        <p:spPr/>
        <p:txBody>
          <a:bodyPr>
            <a:normAutofit/>
          </a:bodyPr>
          <a:lstStyle/>
          <a:p>
            <a:r>
              <a:rPr lang="en-US" sz="3600" dirty="0" smtClean="0"/>
              <a:t>Borders are God’s idea</a:t>
            </a:r>
          </a:p>
          <a:p>
            <a:r>
              <a:rPr lang="en-US" sz="3600" dirty="0" smtClean="0"/>
              <a:t>Laws are God’s idea</a:t>
            </a:r>
          </a:p>
          <a:p>
            <a:r>
              <a:rPr lang="en-US" sz="3600" dirty="0" smtClean="0"/>
              <a:t>A Christian can be compassionate toward someone in the USA illegally, while petitioning our government to correct its negligence of security and economy.</a:t>
            </a:r>
          </a:p>
        </p:txBody>
      </p:sp>
    </p:spTree>
    <p:extLst>
      <p:ext uri="{BB962C8B-B14F-4D97-AF65-F5344CB8AC3E}">
        <p14:creationId xmlns:p14="http://schemas.microsoft.com/office/powerpoint/2010/main" val="256225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Liberals support Amnesty, Open borders and refugees?</a:t>
            </a:r>
            <a:endParaRPr lang="en-US" dirty="0"/>
          </a:p>
        </p:txBody>
      </p:sp>
      <p:sp>
        <p:nvSpPr>
          <p:cNvPr id="3" name="Content Placeholder 2"/>
          <p:cNvSpPr>
            <a:spLocks noGrp="1"/>
          </p:cNvSpPr>
          <p:nvPr>
            <p:ph idx="1"/>
          </p:nvPr>
        </p:nvSpPr>
        <p:spPr/>
        <p:txBody>
          <a:bodyPr>
            <a:normAutofit/>
          </a:bodyPr>
          <a:lstStyle/>
          <a:p>
            <a:r>
              <a:rPr lang="en-US" sz="3600" dirty="0" smtClean="0"/>
              <a:t>Are they more compassionate?</a:t>
            </a:r>
          </a:p>
          <a:p>
            <a:r>
              <a:rPr lang="en-US" sz="3600" dirty="0" smtClean="0"/>
              <a:t>Not compassionate, just lacking in justice</a:t>
            </a:r>
          </a:p>
          <a:p>
            <a:r>
              <a:rPr lang="en-US" sz="3600" dirty="0" smtClean="0"/>
              <a:t>Socialism, manipulation of the poor</a:t>
            </a:r>
          </a:p>
          <a:p>
            <a:r>
              <a:rPr lang="en-US" sz="3600" dirty="0" smtClean="0"/>
              <a:t>Rejection of God’s Law</a:t>
            </a:r>
          </a:p>
          <a:p>
            <a:r>
              <a:rPr lang="en-US" sz="3600" dirty="0" smtClean="0"/>
              <a:t>One world government</a:t>
            </a:r>
          </a:p>
        </p:txBody>
      </p:sp>
    </p:spTree>
    <p:extLst>
      <p:ext uri="{BB962C8B-B14F-4D97-AF65-F5344CB8AC3E}">
        <p14:creationId xmlns:p14="http://schemas.microsoft.com/office/powerpoint/2010/main" val="25955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3200" dirty="0" smtClean="0"/>
              <a:t>Nations, Laws, Borders are God’s design</a:t>
            </a:r>
          </a:p>
          <a:p>
            <a:r>
              <a:rPr lang="en-US" sz="3200" dirty="0" smtClean="0"/>
              <a:t>Personal Christian responsibility is different from Government’s responsibility</a:t>
            </a:r>
          </a:p>
          <a:p>
            <a:r>
              <a:rPr lang="en-US" sz="3200" dirty="0" smtClean="0"/>
              <a:t>Personal compassion locally</a:t>
            </a:r>
          </a:p>
          <a:p>
            <a:r>
              <a:rPr lang="en-US" sz="3200" dirty="0" smtClean="0"/>
              <a:t>Mission compassion globally</a:t>
            </a:r>
          </a:p>
          <a:p>
            <a:r>
              <a:rPr lang="en-US" sz="3200" dirty="0" smtClean="0"/>
              <a:t>No nation can long survive without Laws, Borders or Justice.</a:t>
            </a:r>
          </a:p>
        </p:txBody>
      </p:sp>
    </p:spTree>
    <p:extLst>
      <p:ext uri="{BB962C8B-B14F-4D97-AF65-F5344CB8AC3E}">
        <p14:creationId xmlns:p14="http://schemas.microsoft.com/office/powerpoint/2010/main" val="211802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Terms.  </a:t>
            </a:r>
            <a:r>
              <a:rPr lang="en-US" b="1" u="sng" dirty="0" smtClean="0"/>
              <a:t>Strangers/ Aliens</a:t>
            </a:r>
            <a:endParaRPr lang="en-US" b="1" u="sng" dirty="0"/>
          </a:p>
        </p:txBody>
      </p:sp>
      <p:sp>
        <p:nvSpPr>
          <p:cNvPr id="3" name="Content Placeholder 2"/>
          <p:cNvSpPr>
            <a:spLocks noGrp="1"/>
          </p:cNvSpPr>
          <p:nvPr>
            <p:ph idx="1"/>
          </p:nvPr>
        </p:nvSpPr>
        <p:spPr>
          <a:xfrm>
            <a:off x="747252" y="1317524"/>
            <a:ext cx="9302601" cy="4930876"/>
          </a:xfrm>
        </p:spPr>
        <p:txBody>
          <a:bodyPr>
            <a:normAutofit fontScale="77500" lnSpcReduction="20000"/>
          </a:bodyPr>
          <a:lstStyle/>
          <a:p>
            <a:endParaRPr lang="en-US" sz="3600" dirty="0"/>
          </a:p>
          <a:p>
            <a:r>
              <a:rPr lang="en-US" sz="3600" dirty="0"/>
              <a:t>“</a:t>
            </a:r>
            <a:r>
              <a:rPr lang="en-US" sz="3600" i="1" dirty="0"/>
              <a:t>If a stranger shall sojourn with you and would keep the Passover to the </a:t>
            </a:r>
            <a:r>
              <a:rPr lang="en-US" sz="3600" i="1" cap="small" dirty="0"/>
              <a:t>Lord</a:t>
            </a:r>
            <a:r>
              <a:rPr lang="en-US" sz="3600" i="1" dirty="0"/>
              <a:t>, let all his males be circumcised. Then he may come near and keep it; he shall be as a native of the land. But no uncircumcised person shall eat of it. There shall be one law for the native and for the </a:t>
            </a:r>
            <a:r>
              <a:rPr lang="en-US" sz="3600" b="1" i="1" dirty="0">
                <a:solidFill>
                  <a:srgbClr val="FFFF00"/>
                </a:solidFill>
              </a:rPr>
              <a:t>stranger</a:t>
            </a:r>
            <a:r>
              <a:rPr lang="en-US" sz="3600" i="1" dirty="0">
                <a:solidFill>
                  <a:srgbClr val="FFFF00"/>
                </a:solidFill>
              </a:rPr>
              <a:t> </a:t>
            </a:r>
            <a:r>
              <a:rPr lang="en-US" sz="3600" i="1" dirty="0"/>
              <a:t>who sojourns among you.”</a:t>
            </a:r>
            <a:r>
              <a:rPr lang="en-US" sz="3600" dirty="0"/>
              <a:t>” (Exodus 12:48–49, ESV) </a:t>
            </a:r>
          </a:p>
          <a:p>
            <a:r>
              <a:rPr lang="en-US" sz="3600" dirty="0"/>
              <a:t>“</a:t>
            </a:r>
            <a:r>
              <a:rPr lang="en-US" sz="3600" i="1" dirty="0"/>
              <a:t>So then you are no longer </a:t>
            </a:r>
            <a:r>
              <a:rPr lang="en-US" sz="3600" b="1" i="1" dirty="0">
                <a:solidFill>
                  <a:srgbClr val="FFFF00"/>
                </a:solidFill>
              </a:rPr>
              <a:t>strangers and aliens</a:t>
            </a:r>
            <a:r>
              <a:rPr lang="en-US" sz="3600" i="1" dirty="0"/>
              <a:t>, but you are fellow citizens with the saints and members of the household of God,</a:t>
            </a:r>
            <a:r>
              <a:rPr lang="en-US" sz="3600" dirty="0"/>
              <a:t>” (Ephesians 2:19, ESV) </a:t>
            </a:r>
          </a:p>
          <a:p>
            <a:endParaRPr lang="en-US" sz="3600" dirty="0"/>
          </a:p>
        </p:txBody>
      </p:sp>
    </p:spTree>
    <p:extLst>
      <p:ext uri="{BB962C8B-B14F-4D97-AF65-F5344CB8AC3E}">
        <p14:creationId xmlns:p14="http://schemas.microsoft.com/office/powerpoint/2010/main" val="18524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Economic Provisions</a:t>
            </a:r>
            <a:endParaRPr lang="en-US" b="1" u="sng" dirty="0"/>
          </a:p>
        </p:txBody>
      </p:sp>
      <p:sp>
        <p:nvSpPr>
          <p:cNvPr id="3" name="Content Placeholder 2"/>
          <p:cNvSpPr>
            <a:spLocks noGrp="1"/>
          </p:cNvSpPr>
          <p:nvPr>
            <p:ph idx="1"/>
          </p:nvPr>
        </p:nvSpPr>
        <p:spPr>
          <a:xfrm>
            <a:off x="747252" y="1317524"/>
            <a:ext cx="9302601" cy="4930876"/>
          </a:xfrm>
        </p:spPr>
        <p:txBody>
          <a:bodyPr>
            <a:normAutofit fontScale="92500"/>
          </a:bodyPr>
          <a:lstStyle/>
          <a:p>
            <a:r>
              <a:rPr lang="en-US" sz="2800" i="1" dirty="0" smtClean="0"/>
              <a:t>“</a:t>
            </a:r>
            <a:r>
              <a:rPr lang="en-US" sz="2800" i="1" dirty="0"/>
              <a:t>When a stranger sojourns with you in your land, you shall not do him wrong. You shall treat the stranger who sojourns with you as the native among you, and you shall love him as yourself, for you were strangers in the land of Egypt: I am the </a:t>
            </a:r>
            <a:r>
              <a:rPr lang="en-US" sz="2800" i="1" cap="small" dirty="0"/>
              <a:t>Lord</a:t>
            </a:r>
            <a:r>
              <a:rPr lang="en-US" sz="2800" i="1" dirty="0"/>
              <a:t> your God.</a:t>
            </a:r>
            <a:r>
              <a:rPr lang="en-US" sz="2800" dirty="0"/>
              <a:t>” (Leviticus 19:33–34, ESV) </a:t>
            </a:r>
          </a:p>
          <a:p>
            <a:r>
              <a:rPr lang="en-US" sz="2800" dirty="0" smtClean="0"/>
              <a:t>“</a:t>
            </a:r>
            <a:r>
              <a:rPr lang="en-US" sz="2800" i="1" dirty="0" smtClean="0"/>
              <a:t>(</a:t>
            </a:r>
            <a:r>
              <a:rPr lang="en-US" sz="2800" i="1" dirty="0"/>
              <a:t>the sojourner has not lodged in the street; I have opened my doors to the traveler),</a:t>
            </a:r>
            <a:r>
              <a:rPr lang="en-US" sz="2800" dirty="0"/>
              <a:t>” (Job 31:32, ESV) </a:t>
            </a:r>
            <a:endParaRPr lang="en-US" sz="2800" dirty="0" smtClean="0"/>
          </a:p>
          <a:p>
            <a:r>
              <a:rPr lang="en-US" sz="2800" dirty="0"/>
              <a:t>“</a:t>
            </a:r>
            <a:r>
              <a:rPr lang="en-US" sz="2800" i="1" dirty="0"/>
              <a:t>Do not neglect to show hospitality to strangers, for thereby some have entertained angels unawares.</a:t>
            </a:r>
            <a:r>
              <a:rPr lang="en-US" sz="2800" dirty="0"/>
              <a:t>” (Hebrews 13:2, ESV) </a:t>
            </a:r>
          </a:p>
          <a:p>
            <a:endParaRPr lang="en-US" sz="3600" dirty="0"/>
          </a:p>
        </p:txBody>
      </p:sp>
    </p:spTree>
    <p:extLst>
      <p:ext uri="{BB962C8B-B14F-4D97-AF65-F5344CB8AC3E}">
        <p14:creationId xmlns:p14="http://schemas.microsoft.com/office/powerpoint/2010/main" val="248789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Economic Provisions</a:t>
            </a:r>
            <a:endParaRPr lang="en-US" b="1" u="sng" dirty="0"/>
          </a:p>
        </p:txBody>
      </p:sp>
      <p:sp>
        <p:nvSpPr>
          <p:cNvPr id="3" name="Content Placeholder 2"/>
          <p:cNvSpPr>
            <a:spLocks noGrp="1"/>
          </p:cNvSpPr>
          <p:nvPr>
            <p:ph idx="1"/>
          </p:nvPr>
        </p:nvSpPr>
        <p:spPr>
          <a:xfrm>
            <a:off x="747252" y="1317524"/>
            <a:ext cx="9302601" cy="4930876"/>
          </a:xfrm>
        </p:spPr>
        <p:txBody>
          <a:bodyPr>
            <a:normAutofit/>
          </a:bodyPr>
          <a:lstStyle/>
          <a:p>
            <a:r>
              <a:rPr lang="en-US" sz="3200" b="1" dirty="0" smtClean="0"/>
              <a:t>HOSPITALITY</a:t>
            </a:r>
            <a:r>
              <a:rPr lang="en-US" sz="2800" b="1" dirty="0"/>
              <a:t>. Throughout Scripture, the responsibility of caring for the </a:t>
            </a:r>
            <a:r>
              <a:rPr lang="en-US" sz="2800" b="1" dirty="0" err="1"/>
              <a:t>traveller</a:t>
            </a:r>
            <a:r>
              <a:rPr lang="en-US" sz="2800" b="1" dirty="0"/>
              <a:t> and those in need is largely taken for granted. Although examples are found right through the Bible, the only specific commands about providing hospitality concern the Christian’s responsibility towards his fellow believer.</a:t>
            </a:r>
          </a:p>
          <a:p>
            <a:pPr marL="457200" lvl="1" indent="0">
              <a:buNone/>
            </a:pPr>
            <a:r>
              <a:rPr lang="en-US" sz="2400" dirty="0" smtClean="0"/>
              <a:t>D</a:t>
            </a:r>
            <a:r>
              <a:rPr lang="en-US" sz="2400" dirty="0"/>
              <a:t>. W. Baker, </a:t>
            </a:r>
            <a:r>
              <a:rPr lang="en-US" sz="2400" dirty="0" err="1"/>
              <a:t>Hoshea</a:t>
            </a:r>
            <a:r>
              <a:rPr lang="en-US" sz="2400" dirty="0"/>
              <a:t>, ed. D. R. W. Wood et al., New Bible Dictionary (Leicester, England; Downers Grove, IL: </a:t>
            </a:r>
            <a:r>
              <a:rPr lang="en-US" sz="2400" dirty="0" err="1"/>
              <a:t>InterVarsity</a:t>
            </a:r>
            <a:r>
              <a:rPr lang="en-US" sz="2400" dirty="0"/>
              <a:t> Press, 1996), 484</a:t>
            </a:r>
            <a:r>
              <a:rPr lang="en-US" sz="2400" dirty="0" smtClean="0"/>
              <a:t>.</a:t>
            </a:r>
            <a:endParaRPr lang="en-US" sz="2400" dirty="0"/>
          </a:p>
        </p:txBody>
      </p:sp>
    </p:spTree>
    <p:extLst>
      <p:ext uri="{BB962C8B-B14F-4D97-AF65-F5344CB8AC3E}">
        <p14:creationId xmlns:p14="http://schemas.microsoft.com/office/powerpoint/2010/main" val="4009643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Passage Refused</a:t>
            </a:r>
            <a:endParaRPr lang="en-US" b="1" u="sng" dirty="0"/>
          </a:p>
        </p:txBody>
      </p:sp>
      <p:sp>
        <p:nvSpPr>
          <p:cNvPr id="3" name="Content Placeholder 2"/>
          <p:cNvSpPr>
            <a:spLocks noGrp="1"/>
          </p:cNvSpPr>
          <p:nvPr>
            <p:ph idx="1"/>
          </p:nvPr>
        </p:nvSpPr>
        <p:spPr>
          <a:xfrm>
            <a:off x="747252" y="1317523"/>
            <a:ext cx="6843251" cy="4955457"/>
          </a:xfrm>
        </p:spPr>
        <p:txBody>
          <a:bodyPr>
            <a:normAutofit/>
          </a:bodyPr>
          <a:lstStyle/>
          <a:p>
            <a:r>
              <a:rPr lang="en-US" sz="3200" b="1" dirty="0" smtClean="0"/>
              <a:t>Edom.  </a:t>
            </a:r>
            <a:r>
              <a:rPr lang="en-US" sz="3200" b="1" dirty="0" err="1" smtClean="0"/>
              <a:t>Num</a:t>
            </a:r>
            <a:r>
              <a:rPr lang="en-US" sz="3200" b="1" dirty="0" smtClean="0"/>
              <a:t> 20:17</a:t>
            </a:r>
          </a:p>
          <a:p>
            <a:r>
              <a:rPr lang="en-US" sz="3200" b="1" dirty="0" smtClean="0"/>
              <a:t>Amorites.  </a:t>
            </a:r>
            <a:r>
              <a:rPr lang="en-US" sz="3200" b="1" dirty="0" err="1" smtClean="0"/>
              <a:t>Num</a:t>
            </a:r>
            <a:r>
              <a:rPr lang="en-US" sz="3200" b="1" dirty="0" smtClean="0"/>
              <a:t> 21:22</a:t>
            </a:r>
          </a:p>
          <a:p>
            <a:r>
              <a:rPr lang="en-US" sz="3200" b="1" dirty="0" err="1" smtClean="0"/>
              <a:t>Heshbon</a:t>
            </a:r>
            <a:r>
              <a:rPr lang="en-US" sz="3200" b="1" dirty="0" smtClean="0"/>
              <a:t>.  De. 2:27 </a:t>
            </a:r>
            <a:r>
              <a:rPr lang="en-US" sz="3200" dirty="0" smtClean="0"/>
              <a:t>(</a:t>
            </a:r>
            <a:r>
              <a:rPr lang="en-US" sz="3200" dirty="0" err="1" smtClean="0"/>
              <a:t>Sihon</a:t>
            </a:r>
            <a:r>
              <a:rPr lang="en-US" sz="3200" dirty="0" smtClean="0"/>
              <a:t> later defeated)</a:t>
            </a:r>
            <a:endParaRPr lang="en-US" sz="2400" dirty="0"/>
          </a:p>
        </p:txBody>
      </p:sp>
      <p:pic>
        <p:nvPicPr>
          <p:cNvPr id="4" name="Picture 3"/>
          <p:cNvPicPr>
            <a:picLocks noChangeAspect="1"/>
          </p:cNvPicPr>
          <p:nvPr/>
        </p:nvPicPr>
        <p:blipFill>
          <a:blip r:embed="rId2"/>
          <a:stretch>
            <a:fillRect/>
          </a:stretch>
        </p:blipFill>
        <p:spPr>
          <a:xfrm>
            <a:off x="7590503" y="-1"/>
            <a:ext cx="4601497" cy="6889809"/>
          </a:xfrm>
          <a:prstGeom prst="rect">
            <a:avLst/>
          </a:prstGeom>
        </p:spPr>
      </p:pic>
    </p:spTree>
    <p:extLst>
      <p:ext uri="{BB962C8B-B14F-4D97-AF65-F5344CB8AC3E}">
        <p14:creationId xmlns:p14="http://schemas.microsoft.com/office/powerpoint/2010/main" val="54119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NT Commands</a:t>
            </a:r>
            <a:endParaRPr lang="en-US" dirty="0"/>
          </a:p>
        </p:txBody>
      </p:sp>
      <p:sp>
        <p:nvSpPr>
          <p:cNvPr id="4" name="Content Placeholder 3"/>
          <p:cNvSpPr>
            <a:spLocks noGrp="1"/>
          </p:cNvSpPr>
          <p:nvPr>
            <p:ph idx="1"/>
          </p:nvPr>
        </p:nvSpPr>
        <p:spPr>
          <a:xfrm>
            <a:off x="646111" y="1238866"/>
            <a:ext cx="10887127" cy="5009534"/>
          </a:xfrm>
        </p:spPr>
        <p:txBody>
          <a:bodyPr>
            <a:normAutofit/>
          </a:bodyPr>
          <a:lstStyle/>
          <a:p>
            <a:r>
              <a:rPr lang="en-US" sz="2400" dirty="0" smtClean="0"/>
              <a:t>“</a:t>
            </a:r>
            <a:r>
              <a:rPr lang="en-US" sz="2400" i="1" dirty="0"/>
              <a:t>One gives freely, yet grows all the richer; another withholds what he should give, and only suffers want. Whoever brings blessing will be enriched, and one who waters will himself be watered.</a:t>
            </a:r>
            <a:r>
              <a:rPr lang="en-US" sz="2400" dirty="0"/>
              <a:t>” (Proverbs 11:24–25, ESV) </a:t>
            </a:r>
          </a:p>
          <a:p>
            <a:r>
              <a:rPr lang="en-US" sz="2400" dirty="0"/>
              <a:t>“</a:t>
            </a:r>
            <a:r>
              <a:rPr lang="en-US" sz="2400" i="1" dirty="0"/>
              <a:t>Heal the sick, raise the dead, cleanse lepers, cast out demons. You received without paying; give without pay.</a:t>
            </a:r>
            <a:r>
              <a:rPr lang="en-US" sz="2400" dirty="0"/>
              <a:t>” (Matthew 10:8, ESV) </a:t>
            </a:r>
          </a:p>
          <a:p>
            <a:r>
              <a:rPr lang="en-US" sz="2400" dirty="0" smtClean="0"/>
              <a:t>“</a:t>
            </a:r>
            <a:r>
              <a:rPr lang="en-US" sz="2400" i="1" dirty="0"/>
              <a:t>give, and it will be given to you. Good measure, pressed down, shaken together, running over, will be put into your lap. For with the measure you use it will be measured back to you.”</a:t>
            </a:r>
            <a:r>
              <a:rPr lang="en-US" sz="2400" dirty="0"/>
              <a:t>” (Luke 6:38, ESV) </a:t>
            </a:r>
          </a:p>
          <a:p>
            <a:r>
              <a:rPr lang="en-US" sz="2400" dirty="0"/>
              <a:t>“</a:t>
            </a:r>
            <a:r>
              <a:rPr lang="en-US" sz="2400" i="1" dirty="0"/>
              <a:t>But I say to you, Do not resist the one who is evil. But if anyone slaps you on the right cheek, turn to him the other also.</a:t>
            </a:r>
            <a:r>
              <a:rPr lang="en-US" sz="2400" dirty="0"/>
              <a:t>” (Matthew 5:39, ESV</a:t>
            </a:r>
            <a:r>
              <a:rPr lang="en-US" sz="2400" dirty="0" smtClean="0"/>
              <a:t>)</a:t>
            </a:r>
            <a:endParaRPr lang="en-US" sz="2400" dirty="0"/>
          </a:p>
        </p:txBody>
      </p:sp>
    </p:spTree>
    <p:extLst>
      <p:ext uri="{BB962C8B-B14F-4D97-AF65-F5344CB8AC3E}">
        <p14:creationId xmlns:p14="http://schemas.microsoft.com/office/powerpoint/2010/main" val="293431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NT Commands</a:t>
            </a:r>
            <a:endParaRPr lang="en-US" dirty="0"/>
          </a:p>
        </p:txBody>
      </p:sp>
      <p:sp>
        <p:nvSpPr>
          <p:cNvPr id="4" name="Content Placeholder 3"/>
          <p:cNvSpPr>
            <a:spLocks noGrp="1"/>
          </p:cNvSpPr>
          <p:nvPr>
            <p:ph idx="1"/>
          </p:nvPr>
        </p:nvSpPr>
        <p:spPr>
          <a:xfrm>
            <a:off x="646111" y="1238866"/>
            <a:ext cx="10887127" cy="5009534"/>
          </a:xfrm>
        </p:spPr>
        <p:txBody>
          <a:bodyPr>
            <a:normAutofit/>
          </a:bodyPr>
          <a:lstStyle/>
          <a:p>
            <a:r>
              <a:rPr lang="en-US" sz="2400" i="1" dirty="0" smtClean="0"/>
              <a:t>“</a:t>
            </a:r>
            <a:r>
              <a:rPr lang="en-US" sz="2400" i="1" dirty="0"/>
              <a:t>You have heard that it was said, ‘You shall love your neighbor and hate your enemy.’</a:t>
            </a:r>
            <a:r>
              <a:rPr lang="en-US" sz="2400" dirty="0"/>
              <a:t>” (Matthew 5:43, ESV) </a:t>
            </a:r>
          </a:p>
          <a:p>
            <a:r>
              <a:rPr lang="en-US" sz="2400" dirty="0"/>
              <a:t>“</a:t>
            </a:r>
            <a:r>
              <a:rPr lang="en-US" sz="2400" i="1" dirty="0"/>
              <a:t>Put on then, as God’s chosen ones, holy and beloved, compassionate hearts, kindness, humility, meekness, and patience,</a:t>
            </a:r>
            <a:r>
              <a:rPr lang="en-US" sz="2400" dirty="0"/>
              <a:t>” (Colossians 3:12, ESV) </a:t>
            </a:r>
          </a:p>
          <a:p>
            <a:r>
              <a:rPr lang="en-US" sz="2400" dirty="0"/>
              <a:t>“</a:t>
            </a:r>
            <a:r>
              <a:rPr lang="en-US" sz="2400" i="1" dirty="0"/>
              <a:t>And let us not grow weary of doing good, for in due season we will reap, if we do not give up. So then, as we have opportunity, let us do good to everyone, and especially to those who are of the household of faith.</a:t>
            </a:r>
            <a:r>
              <a:rPr lang="en-US" sz="2400" dirty="0"/>
              <a:t>” (Galatians 6:9–10, ESV) </a:t>
            </a:r>
          </a:p>
          <a:p>
            <a:r>
              <a:rPr lang="en-US" sz="2400" dirty="0"/>
              <a:t>“</a:t>
            </a:r>
            <a:r>
              <a:rPr lang="en-US" sz="2400" i="1" dirty="0"/>
              <a:t>But if anyone has the world’s goods and sees his brother in need, yet closes his heart against him, how does God’s love abide in him?</a:t>
            </a:r>
            <a:r>
              <a:rPr lang="en-US" sz="2400" dirty="0"/>
              <a:t>” (1 John 3:17, ESV) </a:t>
            </a:r>
          </a:p>
        </p:txBody>
      </p:sp>
    </p:spTree>
    <p:extLst>
      <p:ext uri="{BB962C8B-B14F-4D97-AF65-F5344CB8AC3E}">
        <p14:creationId xmlns:p14="http://schemas.microsoft.com/office/powerpoint/2010/main" val="169512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Audience?</a:t>
            </a:r>
            <a:endParaRPr lang="en-US" dirty="0"/>
          </a:p>
        </p:txBody>
      </p:sp>
      <p:sp>
        <p:nvSpPr>
          <p:cNvPr id="3" name="Content Placeholder 2"/>
          <p:cNvSpPr>
            <a:spLocks noGrp="1"/>
          </p:cNvSpPr>
          <p:nvPr>
            <p:ph idx="1"/>
          </p:nvPr>
        </p:nvSpPr>
        <p:spPr>
          <a:xfrm>
            <a:off x="646112" y="1612490"/>
            <a:ext cx="9403742" cy="4635909"/>
          </a:xfrm>
        </p:spPr>
        <p:txBody>
          <a:bodyPr>
            <a:normAutofit/>
          </a:bodyPr>
          <a:lstStyle/>
          <a:p>
            <a:r>
              <a:rPr lang="en-US" sz="3200" dirty="0" smtClean="0"/>
              <a:t>Christian thinking. Col 3 12-15</a:t>
            </a:r>
          </a:p>
          <a:p>
            <a:r>
              <a:rPr lang="en-US" sz="3200" dirty="0" smtClean="0"/>
              <a:t>The Church (Universal.  Local.  2 </a:t>
            </a:r>
            <a:r>
              <a:rPr lang="en-US" sz="3200" dirty="0" err="1" smtClean="0"/>
              <a:t>Cor</a:t>
            </a:r>
            <a:r>
              <a:rPr lang="en-US" sz="3200" dirty="0" smtClean="0"/>
              <a:t> 9:1-14)</a:t>
            </a:r>
          </a:p>
          <a:p>
            <a:r>
              <a:rPr lang="en-US" sz="3200" dirty="0" smtClean="0"/>
              <a:t>Not the government</a:t>
            </a:r>
            <a:endParaRPr lang="en-US" sz="3200" dirty="0"/>
          </a:p>
        </p:txBody>
      </p:sp>
    </p:spTree>
    <p:extLst>
      <p:ext uri="{BB962C8B-B14F-4D97-AF65-F5344CB8AC3E}">
        <p14:creationId xmlns:p14="http://schemas.microsoft.com/office/powerpoint/2010/main" val="35433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122</TotalTime>
  <Words>1313</Words>
  <Application>Microsoft Office PowerPoint</Application>
  <PresentationFormat>Widescreen</PresentationFormat>
  <Paragraphs>121</Paragraphs>
  <Slides>23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Century Gothic</vt:lpstr>
      <vt:lpstr>Times New Roman</vt:lpstr>
      <vt:lpstr>Webdings</vt:lpstr>
      <vt:lpstr>Wingdings</vt:lpstr>
      <vt:lpstr>Wingdings 3</vt:lpstr>
      <vt:lpstr>Ion</vt:lpstr>
      <vt:lpstr>Straight Edge</vt:lpstr>
      <vt:lpstr>Immigration Refugees and Christian Compassion</vt:lpstr>
      <vt:lpstr>Biblical Terms.  Sojourners</vt:lpstr>
      <vt:lpstr>Biblical Terms.  Strangers/ Aliens</vt:lpstr>
      <vt:lpstr>OT Economic Provisions</vt:lpstr>
      <vt:lpstr>OT Economic Provisions</vt:lpstr>
      <vt:lpstr>Passage Refused</vt:lpstr>
      <vt:lpstr>NT Commands</vt:lpstr>
      <vt:lpstr>NT Commands</vt:lpstr>
      <vt:lpstr>The Audience?</vt:lpstr>
      <vt:lpstr>Nations are God’s Idea</vt:lpstr>
      <vt:lpstr>Borders are God’s Idea</vt:lpstr>
      <vt:lpstr>Laws are God’s Idea</vt:lpstr>
      <vt:lpstr>Why?</vt:lpstr>
      <vt:lpstr>Four Spheres of Government</vt:lpstr>
      <vt:lpstr>SELF GOVERNMENT</vt:lpstr>
      <vt:lpstr>FAMILY GOVERNMENT</vt:lpstr>
      <vt:lpstr>CHURCH GOVERNMENT</vt:lpstr>
      <vt:lpstr>CIVIL GOVERNMENT</vt:lpstr>
      <vt:lpstr>What About Isis?</vt:lpstr>
      <vt:lpstr>What About Refugees?</vt:lpstr>
      <vt:lpstr>What About Immigration?</vt:lpstr>
      <vt:lpstr>Why do Liberals support Amnesty, Open borders and refugees?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Refugees and Christian Compassion</dc:title>
  <dc:creator>Paul Barreca</dc:creator>
  <cp:lastModifiedBy>Paul Barreca</cp:lastModifiedBy>
  <cp:revision>10</cp:revision>
  <dcterms:created xsi:type="dcterms:W3CDTF">2015-11-22T19:59:18Z</dcterms:created>
  <dcterms:modified xsi:type="dcterms:W3CDTF">2015-11-23T20:11:14Z</dcterms:modified>
</cp:coreProperties>
</file>