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1" r:id="rId4"/>
    <p:sldId id="283" r:id="rId5"/>
    <p:sldId id="282" r:id="rId6"/>
    <p:sldId id="284" r:id="rId7"/>
    <p:sldId id="285" r:id="rId8"/>
    <p:sldId id="259" r:id="rId9"/>
    <p:sldId id="286" r:id="rId10"/>
    <p:sldId id="287" r:id="rId11"/>
    <p:sldId id="288" r:id="rId12"/>
    <p:sldId id="291" r:id="rId13"/>
    <p:sldId id="289" r:id="rId14"/>
    <p:sldId id="290" r:id="rId15"/>
    <p:sldId id="292" r:id="rId16"/>
    <p:sldId id="293" r:id="rId17"/>
    <p:sldId id="294" r:id="rId18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17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102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8350-F1F9-41C1-A2C0-CC4481427409}" type="datetimeFigureOut">
              <a:rPr lang="en-US"/>
              <a:pPr>
                <a:defRPr/>
              </a:pPr>
              <a:t>11/21/2015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B8DBE-7C42-416C-9F3B-88387C878F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7866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39E1E-111F-4880-9D43-7FA53AC053DD}" type="datetimeFigureOut">
              <a:rPr lang="en-US"/>
              <a:pPr>
                <a:defRPr/>
              </a:pPr>
              <a:t>11/21/2015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CD3AC-C323-4200-B25C-E22BE6C893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8406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A7AFF-CAD8-4BDC-A5CB-84BDBEB07B06}" type="datetimeFigureOut">
              <a:rPr lang="en-US"/>
              <a:pPr>
                <a:defRPr/>
              </a:pPr>
              <a:t>11/21/2015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3A258-771A-46F2-8568-9C8AD99641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3724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984A1-74A2-44AB-B5FD-F404A9CC904F}" type="datetimeFigureOut">
              <a:rPr lang="en-US"/>
              <a:pPr>
                <a:defRPr/>
              </a:pPr>
              <a:t>11/21/2015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52E28-2166-4E9B-A4AE-E7017664D2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94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B06FF-1D04-4BE9-8109-492FC3DC4745}" type="datetimeFigureOut">
              <a:rPr lang="en-US"/>
              <a:pPr>
                <a:defRPr/>
              </a:pPr>
              <a:t>11/21/2015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F7362-865E-44E6-BD19-2BEA1745CD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9700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2F26F-29CB-4735-BA6F-4069122EADB1}" type="datetimeFigureOut">
              <a:rPr lang="en-US"/>
              <a:pPr>
                <a:defRPr/>
              </a:pPr>
              <a:t>11/21/2015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047B4-B08D-4757-901A-B936F09499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7602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99D5E-02E7-429A-B002-305F2AEAA50E}" type="datetimeFigureOut">
              <a:rPr lang="en-US"/>
              <a:pPr>
                <a:defRPr/>
              </a:pPr>
              <a:t>11/21/2015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47BB7-B8F1-4538-A79C-C2F0E81A13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197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B6367-3693-4EE6-BBFC-B69E7A334281}" type="datetimeFigureOut">
              <a:rPr lang="en-US"/>
              <a:pPr>
                <a:defRPr/>
              </a:pPr>
              <a:t>11/21/2015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C7E73-DD29-49A3-ABD9-A0260B7A23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8762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418B2-639C-46AB-B21D-C0C6C3E61B65}" type="datetimeFigureOut">
              <a:rPr lang="en-US"/>
              <a:pPr>
                <a:defRPr/>
              </a:pPr>
              <a:t>11/21/2015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65FDF-55A7-4A44-889E-EF359813B5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0650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6B783-9ED6-481B-89CA-DF5E5ADD4A5B}" type="datetimeFigureOut">
              <a:rPr lang="en-US"/>
              <a:pPr>
                <a:defRPr/>
              </a:pPr>
              <a:t>11/21/2015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3D714-847D-4D37-A6B3-A203EC37FA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144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7E070-0F68-4EBE-8D95-6F0DF1CF6E69}" type="datetimeFigureOut">
              <a:rPr lang="en-US"/>
              <a:pPr>
                <a:defRPr/>
              </a:pPr>
              <a:t>11/21/2015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354AD-B9DF-4D36-8F8E-D5A0721A7F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31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514F53-3486-4897-9065-136997351692}" type="datetimeFigureOut">
              <a:rPr lang="en-US"/>
              <a:pPr>
                <a:defRPr/>
              </a:pPr>
              <a:t>11/21/2015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1EEF071-B47A-4394-828E-EEEF3BE6D5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67150"/>
            <a:ext cx="6400800" cy="685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E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“Jesus Taught us How to Preach”</a:t>
            </a:r>
            <a:endParaRPr lang="en-US" dirty="0" smtClean="0">
              <a:solidFill>
                <a:srgbClr val="2E17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35"/>
          <a:stretch>
            <a:fillRect/>
          </a:stretch>
        </p:blipFill>
        <p:spPr bwMode="auto">
          <a:xfrm>
            <a:off x="1524000" y="1352550"/>
            <a:ext cx="2320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1600200" y="1317625"/>
            <a:ext cx="3352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2E17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Commands of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1581150"/>
            <a:ext cx="8229600" cy="85725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Central Command:</a:t>
            </a:r>
            <a:br>
              <a:rPr lang="en-US" altLang="en-US" dirty="0" smtClean="0"/>
            </a:br>
            <a:r>
              <a:rPr lang="en-US" altLang="en-US" dirty="0" smtClean="0"/>
              <a:t>“</a:t>
            </a:r>
            <a:r>
              <a:rPr lang="en-US" altLang="en-US" i="1" dirty="0" smtClean="0"/>
              <a:t>go and make disciples”</a:t>
            </a:r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18" y="0"/>
            <a:ext cx="8153164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3867150"/>
            <a:ext cx="5562600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Selflessly</a:t>
            </a:r>
            <a:endParaRPr lang="en-US" sz="6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3952286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1581150"/>
            <a:ext cx="8229600" cy="85725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Central Command:</a:t>
            </a:r>
            <a:br>
              <a:rPr lang="en-US" altLang="en-US" dirty="0" smtClean="0"/>
            </a:br>
            <a:r>
              <a:rPr lang="en-US" altLang="en-US" dirty="0" smtClean="0"/>
              <a:t>“</a:t>
            </a:r>
            <a:r>
              <a:rPr lang="en-US" altLang="en-US" i="1" dirty="0" smtClean="0"/>
              <a:t>go and make disciples”</a:t>
            </a:r>
            <a:endParaRPr lang="en-US" alt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554" y="0"/>
            <a:ext cx="3960891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4035504"/>
            <a:ext cx="5562600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Tenderly</a:t>
            </a:r>
            <a:endParaRPr lang="en-US" sz="66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731049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1581150"/>
            <a:ext cx="8229600" cy="85725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Central Command:</a:t>
            </a:r>
            <a:br>
              <a:rPr lang="en-US" altLang="en-US" dirty="0" smtClean="0"/>
            </a:br>
            <a:r>
              <a:rPr lang="en-US" altLang="en-US" dirty="0" smtClean="0"/>
              <a:t>“</a:t>
            </a:r>
            <a:r>
              <a:rPr lang="en-US" altLang="en-US" i="1" dirty="0" smtClean="0"/>
              <a:t>go and make disciples”</a:t>
            </a:r>
            <a:endParaRPr lang="en-US" alt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" y="0"/>
            <a:ext cx="771525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4035504"/>
            <a:ext cx="5562600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Prayerfully</a:t>
            </a:r>
            <a:endParaRPr lang="en-US" sz="66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8933326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1581150"/>
            <a:ext cx="8229600" cy="85725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Central Command:</a:t>
            </a:r>
            <a:br>
              <a:rPr lang="en-US" altLang="en-US" dirty="0" smtClean="0"/>
            </a:br>
            <a:r>
              <a:rPr lang="en-US" altLang="en-US" dirty="0" smtClean="0"/>
              <a:t>“</a:t>
            </a:r>
            <a:r>
              <a:rPr lang="en-US" altLang="en-US" i="1" dirty="0" smtClean="0"/>
              <a:t>go and make disciples”</a:t>
            </a:r>
            <a:endParaRPr lang="en-US" alt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-8164"/>
            <a:ext cx="6400800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7495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1581150"/>
            <a:ext cx="8229600" cy="85725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Central Command:</a:t>
            </a:r>
            <a:br>
              <a:rPr lang="en-US" altLang="en-US" dirty="0" smtClean="0"/>
            </a:br>
            <a:r>
              <a:rPr lang="en-US" altLang="en-US" dirty="0" smtClean="0"/>
              <a:t>“</a:t>
            </a:r>
            <a:r>
              <a:rPr lang="en-US" altLang="en-US" i="1" dirty="0" smtClean="0"/>
              <a:t>go and make disciples”</a:t>
            </a:r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-907"/>
            <a:ext cx="52578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23557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1581150"/>
            <a:ext cx="8229600" cy="85725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Central Command:</a:t>
            </a:r>
            <a:br>
              <a:rPr lang="en-US" altLang="en-US" dirty="0" smtClean="0"/>
            </a:br>
            <a:r>
              <a:rPr lang="en-US" altLang="en-US" dirty="0" smtClean="0"/>
              <a:t>“</a:t>
            </a:r>
            <a:r>
              <a:rPr lang="en-US" altLang="en-US" i="1" dirty="0" smtClean="0"/>
              <a:t>go and make disciples”</a:t>
            </a:r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31750"/>
            <a:ext cx="4191000" cy="508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0700" y="4049111"/>
            <a:ext cx="5562600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Preparedly</a:t>
            </a:r>
            <a:endParaRPr lang="en-US" sz="66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0879285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1581150"/>
            <a:ext cx="8229600" cy="85725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Central Command:</a:t>
            </a:r>
            <a:br>
              <a:rPr lang="en-US" altLang="en-US" dirty="0" smtClean="0"/>
            </a:br>
            <a:r>
              <a:rPr lang="en-US" altLang="en-US" dirty="0" smtClean="0"/>
              <a:t>“</a:t>
            </a:r>
            <a:r>
              <a:rPr lang="en-US" altLang="en-US" i="1" dirty="0" smtClean="0"/>
              <a:t>go and make disciples”</a:t>
            </a:r>
            <a:endParaRPr lang="en-US" alt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2"/>
            <a:ext cx="9144000" cy="51386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0700" y="4049111"/>
            <a:ext cx="5562600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Globally</a:t>
            </a:r>
            <a:endParaRPr lang="en-US" sz="66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5932491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67150"/>
            <a:ext cx="6400800" cy="685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E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“Jesus Taught us How to Preach”</a:t>
            </a:r>
            <a:endParaRPr lang="en-US" dirty="0" smtClean="0">
              <a:solidFill>
                <a:srgbClr val="2E17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35"/>
          <a:stretch>
            <a:fillRect/>
          </a:stretch>
        </p:blipFill>
        <p:spPr bwMode="auto">
          <a:xfrm>
            <a:off x="1524000" y="1352550"/>
            <a:ext cx="2320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1600200" y="1317625"/>
            <a:ext cx="3352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2E17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Commands of</a:t>
            </a:r>
          </a:p>
        </p:txBody>
      </p:sp>
    </p:spTree>
    <p:extLst>
      <p:ext uri="{BB962C8B-B14F-4D97-AF65-F5344CB8AC3E}">
        <p14:creationId xmlns:p14="http://schemas.microsoft.com/office/powerpoint/2010/main" val="2650906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12" y="147637"/>
            <a:ext cx="7419975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014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5" y="195262"/>
            <a:ext cx="7524750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245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175" y="209550"/>
            <a:ext cx="634365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62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85737"/>
            <a:ext cx="7620000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719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7" y="242887"/>
            <a:ext cx="7629525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469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67150"/>
            <a:ext cx="6400800" cy="685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E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“Jesus Taught us How to Preach”</a:t>
            </a:r>
            <a:endParaRPr lang="en-US" dirty="0" smtClean="0">
              <a:solidFill>
                <a:srgbClr val="2E17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35"/>
          <a:stretch>
            <a:fillRect/>
          </a:stretch>
        </p:blipFill>
        <p:spPr bwMode="auto">
          <a:xfrm>
            <a:off x="1524000" y="1352550"/>
            <a:ext cx="2320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1600200" y="1317625"/>
            <a:ext cx="3352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2E17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Commands of</a:t>
            </a:r>
          </a:p>
        </p:txBody>
      </p:sp>
    </p:spTree>
    <p:extLst>
      <p:ext uri="{BB962C8B-B14F-4D97-AF65-F5344CB8AC3E}">
        <p14:creationId xmlns:p14="http://schemas.microsoft.com/office/powerpoint/2010/main" val="4246846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 bwMode="auto">
          <a:xfrm>
            <a:off x="412262" y="1288562"/>
            <a:ext cx="3657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sz="4000" dirty="0" smtClean="0">
                <a:solidFill>
                  <a:srgbClr val="2E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Coming to Christ</a:t>
            </a:r>
            <a:endParaRPr lang="en-US" sz="4000" dirty="0" smtClean="0">
              <a:solidFill>
                <a:srgbClr val="2E17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2209800" y="2190750"/>
            <a:ext cx="3657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eaLnBrk="1" fontAlgn="auto" hangingPunct="1">
              <a:spcAft>
                <a:spcPts val="0"/>
              </a:spcAft>
              <a:buNone/>
              <a:defRPr/>
            </a:pPr>
            <a:r>
              <a:rPr lang="en-US" sz="4000" dirty="0" smtClean="0">
                <a:solidFill>
                  <a:srgbClr val="2E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as Lord</a:t>
            </a:r>
            <a:endParaRPr lang="en-US" sz="4000" dirty="0" smtClean="0">
              <a:solidFill>
                <a:srgbClr val="2E17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5334000" y="952501"/>
            <a:ext cx="3276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4000" dirty="0" smtClean="0">
                <a:solidFill>
                  <a:srgbClr val="2E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</a:t>
            </a:r>
            <a:endParaRPr lang="en-US" sz="4000" dirty="0" smtClean="0">
              <a:solidFill>
                <a:srgbClr val="2E17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762000" y="2876550"/>
            <a:ext cx="3276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4000" dirty="0" smtClean="0">
                <a:solidFill>
                  <a:srgbClr val="2E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Loving Others</a:t>
            </a:r>
            <a:endParaRPr lang="en-US" sz="4000" dirty="0" smtClean="0">
              <a:solidFill>
                <a:srgbClr val="2E17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2367085" y="3749919"/>
            <a:ext cx="480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4000" dirty="0" smtClean="0">
                <a:solidFill>
                  <a:srgbClr val="2E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Preaching the Gospel</a:t>
            </a:r>
            <a:endParaRPr lang="en-US" sz="4000" dirty="0" smtClean="0">
              <a:solidFill>
                <a:srgbClr val="2E17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6096000" y="2872154"/>
            <a:ext cx="3276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4000" dirty="0" smtClean="0">
                <a:solidFill>
                  <a:srgbClr val="2E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Cautions</a:t>
            </a:r>
            <a:endParaRPr lang="en-US" sz="4000" dirty="0" smtClean="0">
              <a:solidFill>
                <a:srgbClr val="2E17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8" grpId="0" build="p"/>
      <p:bldP spid="9" grpId="0" build="p"/>
      <p:bldP spid="10" grpId="0" build="p"/>
      <p:bldP spid="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1581150"/>
            <a:ext cx="8229600" cy="85725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Central Command:</a:t>
            </a:r>
            <a:br>
              <a:rPr lang="en-US" altLang="en-US" dirty="0" smtClean="0"/>
            </a:br>
            <a:r>
              <a:rPr lang="en-US" altLang="en-US" dirty="0" smtClean="0"/>
              <a:t>“</a:t>
            </a:r>
            <a:r>
              <a:rPr lang="en-US" altLang="en-US" i="1" dirty="0" smtClean="0"/>
              <a:t>go and make disciples”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49816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3624</TotalTime>
  <Words>75</Words>
  <Application>Microsoft Office PowerPoint</Application>
  <PresentationFormat>On-screen Show (16:9)</PresentationFormat>
  <Paragraphs>25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Arabic Typesetting</vt:lpstr>
      <vt:lpstr>Lucida Handwriting</vt:lpstr>
      <vt:lpstr>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Central Command: “go and make disciples”</vt:lpstr>
      <vt:lpstr>Central Command: “go and make disciples”</vt:lpstr>
      <vt:lpstr>Central Command: “go and make disciples”</vt:lpstr>
      <vt:lpstr>Central Command: “go and make disciples”</vt:lpstr>
      <vt:lpstr>Central Command: “go and make disciples”</vt:lpstr>
      <vt:lpstr>Central Command: “go and make disciples”</vt:lpstr>
      <vt:lpstr>Central Command: “go and make disciples”</vt:lpstr>
      <vt:lpstr>Central Command: “go and make disciples”</vt:lpstr>
      <vt:lpstr>PowerPoint Presentation</vt:lpstr>
    </vt:vector>
  </TitlesOfParts>
  <Company>Visual Impact Design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</dc:creator>
  <cp:lastModifiedBy>Paul Barreca</cp:lastModifiedBy>
  <cp:revision>31</cp:revision>
  <dcterms:created xsi:type="dcterms:W3CDTF">2012-07-18T16:46:43Z</dcterms:created>
  <dcterms:modified xsi:type="dcterms:W3CDTF">2015-11-22T13:52:52Z</dcterms:modified>
</cp:coreProperties>
</file>