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81" r:id="rId4"/>
  </p:sldMasterIdLst>
  <p:sldIdLst>
    <p:sldId id="259" r:id="rId5"/>
    <p:sldId id="264" r:id="rId6"/>
    <p:sldId id="278" r:id="rId7"/>
    <p:sldId id="279" r:id="rId8"/>
    <p:sldId id="281" r:id="rId9"/>
    <p:sldId id="265" r:id="rId10"/>
    <p:sldId id="282" r:id="rId11"/>
    <p:sldId id="280" r:id="rId12"/>
    <p:sldId id="284" r:id="rId13"/>
    <p:sldId id="283" r:id="rId14"/>
    <p:sldId id="285" r:id="rId15"/>
    <p:sldId id="286" r:id="rId16"/>
    <p:sldId id="288" r:id="rId17"/>
    <p:sldId id="287" r:id="rId18"/>
    <p:sldId id="266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2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bevelT w="12700" h="12700"/>
              <a:contourClr>
                <a:schemeClr val="bg2"/>
              </a:contourClr>
            </a:sp3d>
          </a:bodyPr>
          <a:lstStyle>
            <a:lvl1pPr>
              <a:defRPr lang="en-US"/>
            </a:lvl1pPr>
          </a:lstStyle>
          <a:p>
            <a:pPr lvl="0"/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>
              <a:defRPr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2pPr>
            <a:lvl3pPr>
              <a:defRPr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3pPr>
            <a:lvl4pPr>
              <a:defRPr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4pPr>
            <a:lvl5pPr>
              <a:defRPr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7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73371"/>
            <a:ext cx="6858000" cy="2194560"/>
          </a:xfrm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bevelT w="12700" h="12700"/>
              <a:contourClr>
                <a:schemeClr val="bg2"/>
              </a:contourClr>
            </a:sp3d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7088"/>
            <a:ext cx="6400800" cy="43890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21" y="5394442"/>
            <a:ext cx="6858000" cy="1097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bevelT w="12700" h="12700"/>
              <a:contourClr>
                <a:schemeClr val="bg2"/>
              </a:contourClr>
            </a:sp3d>
          </a:bodyPr>
          <a:lstStyle>
            <a:lvl1pPr algn="l">
              <a:lnSpc>
                <a:spcPct val="80000"/>
              </a:lnSpc>
              <a:defRPr lang="en-US" sz="3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21" y="389425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62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21" y="5394442"/>
            <a:ext cx="6858000" cy="1097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bevelT w="12700" h="12700"/>
              <a:contourClr>
                <a:schemeClr val="bg2"/>
              </a:contourClr>
            </a:sp3d>
          </a:bodyPr>
          <a:lstStyle>
            <a:lvl1pPr algn="l">
              <a:lnSpc>
                <a:spcPct val="80000"/>
              </a:lnSpc>
              <a:defRPr lang="en-US" sz="3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356650"/>
            <a:ext cx="8229600" cy="4498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8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41909"/>
            <a:ext cx="4038600" cy="37719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>
              <a:defRPr sz="200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2pPr>
            <a:lvl3pPr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3pPr>
            <a:lvl4pPr>
              <a:defRPr sz="1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4pPr>
            <a:lvl5pPr>
              <a:defRPr sz="1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41909"/>
            <a:ext cx="4038600" cy="3771900"/>
          </a:xfrm>
        </p:spPr>
        <p:txBody>
          <a:bodyPr>
            <a:normAutofit/>
          </a:bodyPr>
          <a:lstStyle>
            <a:lvl1pPr>
              <a:defRPr sz="24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>
              <a:defRPr sz="20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2pPr>
            <a:lvl3pPr>
              <a:defRPr sz="18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3pPr>
            <a:lvl4pPr>
              <a:defRPr sz="16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4pPr>
            <a:lvl5pPr>
              <a:defRPr sz="16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1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4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>
              <a:defRPr sz="20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2pPr>
            <a:lvl3pPr>
              <a:defRPr sz="18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3pPr>
            <a:lvl4pPr>
              <a:defRPr sz="16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4pPr>
            <a:lvl5pPr>
              <a:defRPr sz="16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>
              <a:defRPr sz="20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2pPr>
            <a:lvl3pPr>
              <a:defRPr sz="18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3pPr>
            <a:lvl4pPr>
              <a:defRPr sz="16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4pPr>
            <a:lvl5pPr>
              <a:defRPr sz="16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8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9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90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96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BBBFAE-7CE9-4D0D-8EAB-14A758F815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3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F33B0-0D3B-4A47-A5A9-73D889AD19D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55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F3F5B-6F0C-4F8F-A01D-2D573FA495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32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62A8D-E1F4-46BA-B8C8-DA5D06F874D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1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EA6E3-1035-4E95-BEEC-606FC08867D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93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489A-74C2-47DA-B5BC-35EE3C48BA4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23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31254-036A-42B9-B6C1-CFCA306589A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69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3B6F6-2CD9-49A6-BA0B-2DEE23D393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47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045F9-65A1-4E67-BF92-1DBC4D7A25D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22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0CBEA-1635-4BC6-99AA-A589B0030C2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7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7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76718-143E-45E7-9E15-E71FB15968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86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BBBFAE-7CE9-4D0D-8EAB-14A758F815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6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F33B0-0D3B-4A47-A5A9-73D889AD19D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12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F3F5B-6F0C-4F8F-A01D-2D573FA495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1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62A8D-E1F4-46BA-B8C8-DA5D06F874D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13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EA6E3-1035-4E95-BEEC-606FC08867D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29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489A-74C2-47DA-B5BC-35EE3C48BA4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28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31254-036A-42B9-B6C1-CFCA306589A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0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3B6F6-2CD9-49A6-BA0B-2DEE23D393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48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045F9-65A1-4E67-BF92-1DBC4D7A25D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2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83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0CBEA-1635-4BC6-99AA-A589B0030C2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91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76718-143E-45E7-9E15-E71FB15968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4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7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2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3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6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C663C-7302-4D1D-B242-B9C4C4A17FC7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8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bevelT w="12700" h="12700"/>
              <a:contourClr>
                <a:schemeClr val="bg2"/>
              </a:contourClr>
            </a:sp3d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A12E3-069B-464F-A48D-238ABF1A1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7529A-4297-4620-A2DD-5169C2461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2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 cap="small" spc="0" baseline="0">
          <a:ln w="50800"/>
          <a:solidFill>
            <a:schemeClr val="bg1"/>
          </a:solidFill>
          <a:effectLst>
            <a:outerShdw blurRad="63500" dist="38100" dir="2700000" algn="tl" rotWithShape="0">
              <a:prstClr val="black"/>
            </a:outerShdw>
          </a:effectLst>
          <a:latin typeface="Book Antiqua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4E2C6-A05D-4614-B3A3-A4AC967C54C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341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4E2C6-A05D-4614-B3A3-A4AC967C54C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130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haparral Pro Light" pitchFamily="18" charset="0"/>
              </a:rPr>
              <a:t>Views on The Return of Christ</a:t>
            </a:r>
            <a:endParaRPr lang="en-US" b="1" dirty="0">
              <a:latin typeface="Chaparral Pro L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486400"/>
            <a:ext cx="3733800" cy="1143000"/>
          </a:xfrm>
        </p:spPr>
        <p:txBody>
          <a:bodyPr/>
          <a:lstStyle/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Partial Rapture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286000"/>
            <a:ext cx="4648200" cy="3840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Faithful Matt 25; 1 </a:t>
            </a:r>
            <a:r>
              <a:rPr lang="en-US" dirty="0" err="1" smtClean="0"/>
              <a:t>Thess</a:t>
            </a:r>
            <a:r>
              <a:rPr lang="en-US" dirty="0" smtClean="0"/>
              <a:t> 5:6; </a:t>
            </a:r>
            <a:r>
              <a:rPr lang="en-US" dirty="0" err="1" smtClean="0"/>
              <a:t>Heb</a:t>
            </a:r>
            <a:r>
              <a:rPr lang="en-US" dirty="0" smtClean="0"/>
              <a:t> 9:28; Jam 1:12; Rev 2:10</a:t>
            </a:r>
          </a:p>
          <a:p>
            <a:endParaRPr lang="en-US" dirty="0" smtClean="0"/>
          </a:p>
          <a:p>
            <a:r>
              <a:rPr lang="en-US" dirty="0" smtClean="0"/>
              <a:t>Confusion of Rapture/ 2</a:t>
            </a:r>
            <a:r>
              <a:rPr lang="en-US" baseline="30000" dirty="0" smtClean="0"/>
              <a:t>nd</a:t>
            </a:r>
            <a:r>
              <a:rPr lang="en-US" dirty="0" smtClean="0"/>
              <a:t> Coming</a:t>
            </a:r>
          </a:p>
          <a:p>
            <a:r>
              <a:rPr lang="en-US" dirty="0" smtClean="0"/>
              <a:t>Divides the Body of Christ</a:t>
            </a:r>
          </a:p>
          <a:p>
            <a:r>
              <a:rPr lang="en-US" dirty="0" smtClean="0"/>
              <a:t>Arbitrary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1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28600" y="5029200"/>
            <a:ext cx="8686800" cy="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926281" y="979933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3399FF"/>
                </a:solidFill>
              </a:rPr>
              <a:t>RAPTURE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066800" y="51816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3399FF"/>
                </a:solidFill>
              </a:rPr>
              <a:t>CHURCH AGE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3124200" y="4267200"/>
            <a:ext cx="0" cy="6858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524500" y="4433455"/>
            <a:ext cx="0" cy="5334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7689272" y="4343400"/>
            <a:ext cx="0" cy="6858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886200" y="3719946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3399FF"/>
                </a:solidFill>
              </a:rPr>
              <a:t>Dan’s 70</a:t>
            </a:r>
            <a:r>
              <a:rPr lang="en-US" altLang="en-US" sz="2400" b="1" baseline="30000" dirty="0" smtClean="0">
                <a:solidFill>
                  <a:srgbClr val="3399FF"/>
                </a:solidFill>
              </a:rPr>
              <a:t>th</a:t>
            </a:r>
            <a:r>
              <a:rPr lang="en-US" altLang="en-US" sz="2400" b="1" dirty="0" smtClean="0">
                <a:solidFill>
                  <a:srgbClr val="3399FF"/>
                </a:solidFill>
              </a:rPr>
              <a:t> Week</a:t>
            </a: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3048000" y="51054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124200" y="5715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00"/>
                </a:solidFill>
              </a:rPr>
              <a:t>Treaty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334000" y="5715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FF00"/>
                </a:solidFill>
              </a:rPr>
              <a:t>Desecration</a:t>
            </a: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5448300" y="5119255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7394863" y="1814945"/>
            <a:ext cx="609600" cy="3048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899563" y="1288473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FF00"/>
                </a:solidFill>
              </a:rPr>
              <a:t>RETURN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15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</a:rPr>
              <a:t>Pre-Wrath Rapture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743700" y="1603388"/>
            <a:ext cx="644237" cy="1995332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01" grpId="0"/>
      <p:bldP spid="12305" grpId="0" animBg="1"/>
      <p:bldP spid="12306" grpId="0" animBg="1"/>
      <p:bldP spid="12307" grpId="0" animBg="1"/>
      <p:bldP spid="12309" grpId="0"/>
      <p:bldP spid="12310" grpId="0" animBg="1"/>
      <p:bldP spid="12311" grpId="0"/>
      <p:bldP spid="12312" grpId="0"/>
      <p:bldP spid="12312" grpId="1"/>
      <p:bldP spid="12313" grpId="0" animBg="1"/>
      <p:bldP spid="12314" grpId="0" animBg="1"/>
      <p:bldP spid="12315" grpId="0"/>
      <p:bldP spid="122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Pre-Wrath Rapture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286000"/>
            <a:ext cx="4648200" cy="3840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Cosmic disturbance of 6</a:t>
            </a:r>
            <a:r>
              <a:rPr lang="en-US" baseline="30000" dirty="0" smtClean="0"/>
              <a:t>th</a:t>
            </a:r>
            <a:r>
              <a:rPr lang="en-US" dirty="0" smtClean="0"/>
              <a:t> seal = Rapture</a:t>
            </a:r>
          </a:p>
          <a:p>
            <a:r>
              <a:rPr lang="en-US" dirty="0" smtClean="0"/>
              <a:t>Only Trumpet and Bowls are God’s Wrath</a:t>
            </a:r>
          </a:p>
          <a:p>
            <a:endParaRPr lang="en-US" dirty="0" smtClean="0"/>
          </a:p>
          <a:p>
            <a:r>
              <a:rPr lang="en-US" dirty="0" smtClean="0"/>
              <a:t>Thessalonian Confusion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Trib</a:t>
            </a:r>
            <a:r>
              <a:rPr lang="en-US" dirty="0" smtClean="0"/>
              <a:t> is God’s Wrath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9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Pan-</a:t>
            </a:r>
            <a:r>
              <a:rPr lang="en-US" dirty="0" err="1" smtClean="0"/>
              <a:t>Trib</a:t>
            </a:r>
            <a:r>
              <a:rPr lang="en-US" dirty="0" smtClean="0"/>
              <a:t> Rapture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4124960" cy="4267200"/>
          </a:xfrm>
        </p:spPr>
      </p:pic>
    </p:spTree>
    <p:extLst>
      <p:ext uri="{BB962C8B-B14F-4D97-AF65-F5344CB8AC3E}">
        <p14:creationId xmlns:p14="http://schemas.microsoft.com/office/powerpoint/2010/main" val="180107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/>
          <p:cNvSpPr>
            <a:spLocks noChangeArrowheads="1"/>
          </p:cNvSpPr>
          <p:nvPr/>
        </p:nvSpPr>
        <p:spPr bwMode="auto">
          <a:xfrm rot="10800000">
            <a:off x="2286000" y="1600200"/>
            <a:ext cx="609600" cy="19050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28600" y="4800600"/>
            <a:ext cx="8686800" cy="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533400" y="3276600"/>
            <a:ext cx="0" cy="1295400"/>
          </a:xfrm>
          <a:prstGeom prst="line">
            <a:avLst/>
          </a:prstGeom>
          <a:noFill/>
          <a:ln w="152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152400" y="3733800"/>
            <a:ext cx="762000" cy="0"/>
          </a:xfrm>
          <a:prstGeom prst="line">
            <a:avLst/>
          </a:prstGeom>
          <a:noFill/>
          <a:ln w="152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914400" y="1600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3399FF"/>
                </a:solidFill>
              </a:rPr>
              <a:t>RAPTURE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066800" y="49530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3399FF"/>
                </a:solidFill>
              </a:rPr>
              <a:t>CHURCH AGE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1066800" y="3124200"/>
            <a:ext cx="152400" cy="1600200"/>
          </a:xfrm>
          <a:prstGeom prst="upArrow">
            <a:avLst>
              <a:gd name="adj1" fmla="val 50000"/>
              <a:gd name="adj2" fmla="val 2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99FF"/>
              </a:solidFill>
            </a:endParaRP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1295400" y="3124200"/>
            <a:ext cx="152400" cy="1600200"/>
          </a:xfrm>
          <a:prstGeom prst="downArrow">
            <a:avLst>
              <a:gd name="adj1" fmla="val 50000"/>
              <a:gd name="adj2" fmla="val 2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3124200" y="4038600"/>
            <a:ext cx="0" cy="6858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4572000" y="4191000"/>
            <a:ext cx="0" cy="5334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5943600" y="4038600"/>
            <a:ext cx="0" cy="6858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048000" y="3657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3399FF"/>
                </a:solidFill>
              </a:rPr>
              <a:t>Dan’s 70</a:t>
            </a:r>
            <a:r>
              <a:rPr lang="en-US" altLang="en-US" sz="2400" b="1" baseline="30000" smtClean="0">
                <a:solidFill>
                  <a:srgbClr val="3399FF"/>
                </a:solidFill>
              </a:rPr>
              <a:t>th</a:t>
            </a:r>
            <a:r>
              <a:rPr lang="en-US" altLang="en-US" sz="2400" b="1" smtClean="0">
                <a:solidFill>
                  <a:srgbClr val="3399FF"/>
                </a:solidFill>
              </a:rPr>
              <a:t> Week</a:t>
            </a: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3048000" y="48768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124200" y="5486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00"/>
                </a:solidFill>
              </a:rPr>
              <a:t>Treaty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4419600" y="5486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00"/>
                </a:solidFill>
              </a:rPr>
              <a:t>Desecration</a:t>
            </a: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4495800" y="48768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5638800" y="1600200"/>
            <a:ext cx="609600" cy="3048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3581400" y="1600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00"/>
                </a:solidFill>
              </a:rPr>
              <a:t>RETURN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6172200" y="4343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00"/>
                </a:solidFill>
              </a:rPr>
              <a:t>1000 yrs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7924800" y="4343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00"/>
                </a:solidFill>
              </a:rPr>
              <a:t>NEW</a:t>
            </a:r>
          </a:p>
        </p:txBody>
      </p:sp>
      <p:sp>
        <p:nvSpPr>
          <p:cNvPr id="12320" name="WordArt 32"/>
          <p:cNvSpPr>
            <a:spLocks noChangeArrowheads="1" noChangeShapeType="1" noTextEdit="1"/>
          </p:cNvSpPr>
          <p:nvPr/>
        </p:nvSpPr>
        <p:spPr bwMode="auto">
          <a:xfrm rot="5400000">
            <a:off x="6853237" y="3586163"/>
            <a:ext cx="1952625" cy="266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Judgment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7800" y="15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</a:rPr>
              <a:t>Pre-</a:t>
            </a:r>
            <a:r>
              <a:rPr lang="en-US" sz="4800" dirty="0" err="1" smtClean="0">
                <a:solidFill>
                  <a:srgbClr val="FFFFFF"/>
                </a:solidFill>
              </a:rPr>
              <a:t>Trib</a:t>
            </a:r>
            <a:r>
              <a:rPr lang="en-US" sz="4800" dirty="0" smtClean="0">
                <a:solidFill>
                  <a:srgbClr val="FFFFFF"/>
                </a:solidFill>
              </a:rPr>
              <a:t> Rapture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8" grpId="0"/>
      <p:bldP spid="12301" grpId="0"/>
      <p:bldP spid="12303" grpId="0" animBg="1"/>
      <p:bldP spid="12304" grpId="0" animBg="1"/>
      <p:bldP spid="12305" grpId="0" animBg="1"/>
      <p:bldP spid="12306" grpId="0" animBg="1"/>
      <p:bldP spid="12307" grpId="0" animBg="1"/>
      <p:bldP spid="12309" grpId="0"/>
      <p:bldP spid="12310" grpId="0" animBg="1"/>
      <p:bldP spid="12311" grpId="0"/>
      <p:bldP spid="12312" grpId="0"/>
      <p:bldP spid="12312" grpId="1"/>
      <p:bldP spid="12313" grpId="0" animBg="1"/>
      <p:bldP spid="12314" grpId="0" animBg="1"/>
      <p:bldP spid="12315" grpId="0"/>
      <p:bldP spid="12316" grpId="0"/>
      <p:bldP spid="12319" grpId="0"/>
      <p:bldP spid="123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Pre-</a:t>
            </a:r>
            <a:r>
              <a:rPr lang="en-US" dirty="0" err="1" smtClean="0"/>
              <a:t>Trib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1752600"/>
            <a:ext cx="464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P</a:t>
            </a:r>
            <a:r>
              <a:rPr lang="en-US" dirty="0" smtClean="0"/>
              <a:t>lace of the Church in Rev</a:t>
            </a:r>
          </a:p>
          <a:p>
            <a:r>
              <a:rPr lang="en-US" u="sng" dirty="0" smtClean="0"/>
              <a:t>R</a:t>
            </a:r>
            <a:r>
              <a:rPr lang="en-US" dirty="0" smtClean="0"/>
              <a:t>apture vs. Return</a:t>
            </a:r>
          </a:p>
          <a:p>
            <a:r>
              <a:rPr lang="en-US" u="sng" dirty="0" smtClean="0"/>
              <a:t>E</a:t>
            </a:r>
            <a:r>
              <a:rPr lang="en-US" dirty="0" smtClean="0"/>
              <a:t>xemption from Wrath</a:t>
            </a:r>
          </a:p>
          <a:p>
            <a:r>
              <a:rPr lang="en-US" u="sng" dirty="0" smtClean="0"/>
              <a:t>T</a:t>
            </a:r>
            <a:r>
              <a:rPr lang="en-US" dirty="0" smtClean="0"/>
              <a:t>ime gap between Rap and 2</a:t>
            </a:r>
            <a:r>
              <a:rPr lang="en-US" baseline="30000" dirty="0" smtClean="0"/>
              <a:t>nd</a:t>
            </a:r>
            <a:r>
              <a:rPr lang="en-US" dirty="0" smtClean="0"/>
              <a:t> Coming</a:t>
            </a:r>
          </a:p>
          <a:p>
            <a:r>
              <a:rPr lang="en-US" u="sng" dirty="0" smtClean="0"/>
              <a:t>R</a:t>
            </a:r>
            <a:r>
              <a:rPr lang="en-US" dirty="0" smtClean="0"/>
              <a:t>emoval of Restrainer</a:t>
            </a:r>
          </a:p>
          <a:p>
            <a:r>
              <a:rPr lang="en-US" u="sng" dirty="0" smtClean="0"/>
              <a:t>I</a:t>
            </a:r>
            <a:r>
              <a:rPr lang="en-US" dirty="0" smtClean="0"/>
              <a:t>mmanency</a:t>
            </a:r>
          </a:p>
          <a:p>
            <a:r>
              <a:rPr lang="en-US" u="sng" dirty="0" smtClean="0"/>
              <a:t>B</a:t>
            </a:r>
            <a:r>
              <a:rPr lang="en-US" dirty="0" smtClean="0"/>
              <a:t>lessed Hope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Place of the Church in Rev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17526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Rev 4:1</a:t>
            </a:r>
          </a:p>
          <a:p>
            <a:r>
              <a:rPr lang="en-US" dirty="0" smtClean="0"/>
              <a:t>No Church in 4-18</a:t>
            </a:r>
          </a:p>
          <a:p>
            <a:r>
              <a:rPr lang="en-US" i="1" dirty="0" err="1" smtClean="0"/>
              <a:t>Ekklesia</a:t>
            </a:r>
            <a:r>
              <a:rPr lang="en-US" i="1" dirty="0" smtClean="0"/>
              <a:t> </a:t>
            </a:r>
            <a:r>
              <a:rPr lang="en-US" dirty="0" smtClean="0"/>
              <a:t>19 times in Rev 1-3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0 in 4-18</a:t>
            </a:r>
          </a:p>
          <a:p>
            <a:r>
              <a:rPr lang="en-US" i="1" dirty="0" smtClean="0"/>
              <a:t>24 Elders in 4:4, 10; 5:5-6, 8, 11, 14: 7:11, 13; 11:16; 14:3; 19:4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224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Rapture Vs. Return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795273"/>
              </p:ext>
            </p:extLst>
          </p:nvPr>
        </p:nvGraphicFramePr>
        <p:xfrm>
          <a:off x="381000" y="1600200"/>
          <a:ext cx="8305800" cy="524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in Air</a:t>
                      </a:r>
                      <a:r>
                        <a:rPr lang="en-US" sz="2400" baseline="0" dirty="0" smtClean="0"/>
                        <a:t> (1 </a:t>
                      </a:r>
                      <a:r>
                        <a:rPr lang="en-US" sz="2400" baseline="0" dirty="0" err="1" smtClean="0"/>
                        <a:t>Thess</a:t>
                      </a:r>
                      <a:r>
                        <a:rPr lang="en-US" sz="2400" baseline="0" dirty="0" smtClean="0"/>
                        <a:t> 4:16)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to earth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Zec</a:t>
                      </a:r>
                      <a:r>
                        <a:rPr lang="en-US" sz="2400" baseline="0" dirty="0" smtClean="0"/>
                        <a:t> 14:4)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For Saints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With Saints</a:t>
                      </a: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Believers taken away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Unbelievers</a:t>
                      </a:r>
                      <a:r>
                        <a:rPr lang="en-US" sz="2400" baseline="0" dirty="0" smtClean="0"/>
                        <a:t> taken away</a:t>
                      </a: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Christ gathers (1 </a:t>
                      </a:r>
                      <a:r>
                        <a:rPr lang="en-US" sz="2400" dirty="0" err="1" smtClean="0"/>
                        <a:t>Thess</a:t>
                      </a:r>
                      <a:r>
                        <a:rPr lang="en-US" sz="2400" dirty="0" smtClean="0"/>
                        <a:t> 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Angels gather (Mat 24:31)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in OT (1 </a:t>
                      </a:r>
                      <a:r>
                        <a:rPr lang="en-US" sz="2400" dirty="0" err="1" smtClean="0"/>
                        <a:t>Cor</a:t>
                      </a:r>
                      <a:r>
                        <a:rPr lang="en-US" sz="2400" dirty="0" smtClean="0"/>
                        <a:t> 15:51)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Predicted in OT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signs.  Imminent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 signs (Mat 24)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Believers see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Whole world sees (Mat 24:27)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3124200"/>
            <a:ext cx="8763000" cy="3733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9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Rapture Vs. Return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92578"/>
              </p:ext>
            </p:extLst>
          </p:nvPr>
        </p:nvGraphicFramePr>
        <p:xfrm>
          <a:off x="381000" y="1600200"/>
          <a:ext cx="8305800" cy="524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in Air</a:t>
                      </a:r>
                      <a:r>
                        <a:rPr lang="en-US" sz="2400" baseline="0" dirty="0" smtClean="0"/>
                        <a:t> (1 </a:t>
                      </a:r>
                      <a:r>
                        <a:rPr lang="en-US" sz="2400" baseline="0" dirty="0" err="1" smtClean="0"/>
                        <a:t>Thess</a:t>
                      </a:r>
                      <a:r>
                        <a:rPr lang="en-US" sz="2400" baseline="0" dirty="0" smtClean="0"/>
                        <a:t> 4:16)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to earth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Zec</a:t>
                      </a:r>
                      <a:r>
                        <a:rPr lang="en-US" sz="2400" baseline="0" dirty="0" smtClean="0"/>
                        <a:t> 14:4)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For Saints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With Saints</a:t>
                      </a: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Believers taken away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Unbelievers</a:t>
                      </a:r>
                      <a:r>
                        <a:rPr lang="en-US" sz="2400" baseline="0" dirty="0" smtClean="0"/>
                        <a:t> taken away</a:t>
                      </a: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Christ gathers (1 </a:t>
                      </a:r>
                      <a:r>
                        <a:rPr lang="en-US" sz="2400" dirty="0" err="1" smtClean="0"/>
                        <a:t>Thess</a:t>
                      </a:r>
                      <a:r>
                        <a:rPr lang="en-US" sz="2400" dirty="0" smtClean="0"/>
                        <a:t> 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Angels gather (Mat 24:31)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in OT (1 </a:t>
                      </a:r>
                      <a:r>
                        <a:rPr lang="en-US" sz="2400" dirty="0" err="1" smtClean="0"/>
                        <a:t>Cor</a:t>
                      </a:r>
                      <a:r>
                        <a:rPr lang="en-US" sz="2400" dirty="0" smtClean="0"/>
                        <a:t> 15:51)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Predicted in OT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signs.  Imminent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 signs (Mat 24)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Believers see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Whole world sees (Mat 24:27)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3886200"/>
            <a:ext cx="8763000" cy="2971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Rapture Vs. Return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025590"/>
              </p:ext>
            </p:extLst>
          </p:nvPr>
        </p:nvGraphicFramePr>
        <p:xfrm>
          <a:off x="381000" y="1600200"/>
          <a:ext cx="8305800" cy="524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in Air</a:t>
                      </a:r>
                      <a:r>
                        <a:rPr lang="en-US" sz="2400" baseline="0" dirty="0" smtClean="0"/>
                        <a:t> (1 </a:t>
                      </a:r>
                      <a:r>
                        <a:rPr lang="en-US" sz="2400" baseline="0" dirty="0" err="1" smtClean="0"/>
                        <a:t>Thess</a:t>
                      </a:r>
                      <a:r>
                        <a:rPr lang="en-US" sz="2400" baseline="0" dirty="0" smtClean="0"/>
                        <a:t> 4:16)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to earth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Zec</a:t>
                      </a:r>
                      <a:r>
                        <a:rPr lang="en-US" sz="2400" baseline="0" dirty="0" smtClean="0"/>
                        <a:t> 14:4)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For Saints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With Saints</a:t>
                      </a: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Believers taken away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Unbelievers</a:t>
                      </a:r>
                      <a:r>
                        <a:rPr lang="en-US" sz="2400" baseline="0" dirty="0" smtClean="0"/>
                        <a:t> taken away</a:t>
                      </a: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Christ gathers (1 </a:t>
                      </a:r>
                      <a:r>
                        <a:rPr lang="en-US" sz="2400" dirty="0" err="1" smtClean="0"/>
                        <a:t>Thess</a:t>
                      </a:r>
                      <a:r>
                        <a:rPr lang="en-US" sz="2400" dirty="0" smtClean="0"/>
                        <a:t> 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Angels gather (Mat 24:31)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in OT (1 </a:t>
                      </a:r>
                      <a:r>
                        <a:rPr lang="en-US" sz="2400" dirty="0" err="1" smtClean="0"/>
                        <a:t>Cor</a:t>
                      </a:r>
                      <a:r>
                        <a:rPr lang="en-US" sz="2400" dirty="0" smtClean="0"/>
                        <a:t> 15:51)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Predicted in OT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signs.  Imminent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 signs (Mat 24)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Believers see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Whole world sees (Mat 24:27)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4572000"/>
            <a:ext cx="8763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8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haparral Pro Light" pitchFamily="18" charset="0"/>
              </a:rPr>
              <a:t>KINGDOM</a:t>
            </a:r>
            <a:endParaRPr lang="en-US" b="1" dirty="0">
              <a:latin typeface="Chaparral Pro Light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353836"/>
              </p:ext>
            </p:extLst>
          </p:nvPr>
        </p:nvGraphicFramePr>
        <p:xfrm>
          <a:off x="1524000" y="1397000"/>
          <a:ext cx="6096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PRE-MILLENIAL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A-MILLENIAL</a:t>
                      </a:r>
                    </a:p>
                    <a:p>
                      <a:pPr algn="l"/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0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Rapture Vs. Return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127748"/>
              </p:ext>
            </p:extLst>
          </p:nvPr>
        </p:nvGraphicFramePr>
        <p:xfrm>
          <a:off x="381000" y="1600200"/>
          <a:ext cx="8305800" cy="524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in Air</a:t>
                      </a:r>
                      <a:r>
                        <a:rPr lang="en-US" sz="2400" baseline="0" dirty="0" smtClean="0"/>
                        <a:t> (1 </a:t>
                      </a:r>
                      <a:r>
                        <a:rPr lang="en-US" sz="2400" baseline="0" dirty="0" err="1" smtClean="0"/>
                        <a:t>Thess</a:t>
                      </a:r>
                      <a:r>
                        <a:rPr lang="en-US" sz="2400" baseline="0" dirty="0" smtClean="0"/>
                        <a:t> 4:16)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to earth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Zec</a:t>
                      </a:r>
                      <a:r>
                        <a:rPr lang="en-US" sz="2400" baseline="0" dirty="0" smtClean="0"/>
                        <a:t> 14:4)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For Saints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With Saints</a:t>
                      </a: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Believers taken away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Unbelievers</a:t>
                      </a:r>
                      <a:r>
                        <a:rPr lang="en-US" sz="2400" baseline="0" dirty="0" smtClean="0"/>
                        <a:t> taken away</a:t>
                      </a: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Christ gathers (1 </a:t>
                      </a:r>
                      <a:r>
                        <a:rPr lang="en-US" sz="2400" dirty="0" err="1" smtClean="0"/>
                        <a:t>Thess</a:t>
                      </a:r>
                      <a:r>
                        <a:rPr lang="en-US" sz="2400" dirty="0" smtClean="0"/>
                        <a:t> 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Angels gather (Mat 24:31)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in OT (1 </a:t>
                      </a:r>
                      <a:r>
                        <a:rPr lang="en-US" sz="2400" dirty="0" err="1" smtClean="0"/>
                        <a:t>Cor</a:t>
                      </a:r>
                      <a:r>
                        <a:rPr lang="en-US" sz="2400" dirty="0" smtClean="0"/>
                        <a:t> 15:51)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Predicted in OT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signs.  Imminent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 signs (Mat 24)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Believers see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Whole world sees (Mat 24:27)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5334000"/>
            <a:ext cx="87630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3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Rapture Vs. Return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179247"/>
              </p:ext>
            </p:extLst>
          </p:nvPr>
        </p:nvGraphicFramePr>
        <p:xfrm>
          <a:off x="381000" y="1600200"/>
          <a:ext cx="8305800" cy="524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in Air</a:t>
                      </a:r>
                      <a:r>
                        <a:rPr lang="en-US" sz="2400" baseline="0" dirty="0" smtClean="0"/>
                        <a:t> (1 </a:t>
                      </a:r>
                      <a:r>
                        <a:rPr lang="en-US" sz="2400" baseline="0" dirty="0" err="1" smtClean="0"/>
                        <a:t>Thess</a:t>
                      </a:r>
                      <a:r>
                        <a:rPr lang="en-US" sz="2400" baseline="0" dirty="0" smtClean="0"/>
                        <a:t> 4:16)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to earth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Zec</a:t>
                      </a:r>
                      <a:r>
                        <a:rPr lang="en-US" sz="2400" baseline="0" dirty="0" smtClean="0"/>
                        <a:t> 14:4)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For Saints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With Saints</a:t>
                      </a: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Believers taken away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Unbelievers</a:t>
                      </a:r>
                      <a:r>
                        <a:rPr lang="en-US" sz="2400" baseline="0" dirty="0" smtClean="0"/>
                        <a:t> taken away</a:t>
                      </a: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Christ gathers (1 </a:t>
                      </a:r>
                      <a:r>
                        <a:rPr lang="en-US" sz="2400" dirty="0" err="1" smtClean="0"/>
                        <a:t>Thess</a:t>
                      </a:r>
                      <a:r>
                        <a:rPr lang="en-US" sz="2400" dirty="0" smtClean="0"/>
                        <a:t> 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Angels gather (Mat 24:31)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in OT (1 </a:t>
                      </a:r>
                      <a:r>
                        <a:rPr lang="en-US" sz="2400" dirty="0" err="1" smtClean="0"/>
                        <a:t>Cor</a:t>
                      </a:r>
                      <a:r>
                        <a:rPr lang="en-US" sz="2400" dirty="0" smtClean="0"/>
                        <a:t> 15:51)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Predicted in OT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signs.  Imminent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 signs (Mat 24)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Believers see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Whole world sees (Mat 24:27)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6096000"/>
            <a:ext cx="8763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2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Rapture Vs. Return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282254"/>
              </p:ext>
            </p:extLst>
          </p:nvPr>
        </p:nvGraphicFramePr>
        <p:xfrm>
          <a:off x="381000" y="1600200"/>
          <a:ext cx="8305800" cy="524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in Air</a:t>
                      </a:r>
                      <a:r>
                        <a:rPr lang="en-US" sz="2400" baseline="0" dirty="0" smtClean="0"/>
                        <a:t> (1 </a:t>
                      </a:r>
                      <a:r>
                        <a:rPr lang="en-US" sz="2400" baseline="0" dirty="0" err="1" smtClean="0"/>
                        <a:t>Thess</a:t>
                      </a:r>
                      <a:r>
                        <a:rPr lang="en-US" sz="2400" baseline="0" dirty="0" smtClean="0"/>
                        <a:t> 4:16)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to earth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Zec</a:t>
                      </a:r>
                      <a:r>
                        <a:rPr lang="en-US" sz="2400" baseline="0" dirty="0" smtClean="0"/>
                        <a:t> 14:4)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For Saints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Comes With Saints</a:t>
                      </a: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Believers taken away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Unbelievers</a:t>
                      </a:r>
                      <a:r>
                        <a:rPr lang="en-US" sz="2400" baseline="0" dirty="0" smtClean="0"/>
                        <a:t> taken away</a:t>
                      </a: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Christ gathers (1 </a:t>
                      </a:r>
                      <a:r>
                        <a:rPr lang="en-US" sz="2400" dirty="0" err="1" smtClean="0"/>
                        <a:t>Thess</a:t>
                      </a:r>
                      <a:r>
                        <a:rPr lang="en-US" sz="2400" dirty="0" smtClean="0"/>
                        <a:t> 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Angels gather (Mat 24:31)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in OT (1 </a:t>
                      </a:r>
                      <a:r>
                        <a:rPr lang="en-US" sz="2400" dirty="0" err="1" smtClean="0"/>
                        <a:t>Cor</a:t>
                      </a:r>
                      <a:r>
                        <a:rPr lang="en-US" sz="2400" dirty="0" smtClean="0"/>
                        <a:t> 15:51)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Predicted in OT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signs.  Imminent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 signs (Mat 24)</a:t>
                      </a:r>
                      <a:endParaRPr lang="en-US" sz="24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Believers see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Whole world sees (Mat 24:27)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82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Exemption from Wrath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Thess</a:t>
            </a:r>
            <a:r>
              <a:rPr lang="en-US" dirty="0" smtClean="0"/>
              <a:t> 1:9-10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Thess</a:t>
            </a:r>
            <a:r>
              <a:rPr lang="en-US" dirty="0" smtClean="0"/>
              <a:t> 5:9</a:t>
            </a:r>
          </a:p>
          <a:p>
            <a:r>
              <a:rPr lang="en-US" dirty="0" smtClean="0"/>
              <a:t>Rev 3:10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5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Time Gap between Rap and </a:t>
            </a:r>
            <a:r>
              <a:rPr lang="en-US" dirty="0" err="1" smtClean="0"/>
              <a:t>Trib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Judgment Seat</a:t>
            </a:r>
          </a:p>
          <a:p>
            <a:r>
              <a:rPr lang="en-US" dirty="0" smtClean="0"/>
              <a:t>Preparation of Bride Rev 19:7-10</a:t>
            </a:r>
          </a:p>
          <a:p>
            <a:r>
              <a:rPr lang="en-US" dirty="0" smtClean="0"/>
              <a:t>Mortals in Kingdom (Isa 65:20-25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8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Removal of the Restrainer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Thess</a:t>
            </a:r>
            <a:r>
              <a:rPr lang="en-US" dirty="0" smtClean="0"/>
              <a:t> 2:1, 3-8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9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Imminency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Acts 1:11</a:t>
            </a:r>
            <a:endParaRPr lang="en-US" dirty="0"/>
          </a:p>
          <a:p>
            <a:r>
              <a:rPr lang="en-US" dirty="0" smtClean="0"/>
              <a:t>1 </a:t>
            </a:r>
            <a:r>
              <a:rPr lang="en-US" dirty="0"/>
              <a:t>Corinthians </a:t>
            </a:r>
            <a:r>
              <a:rPr lang="en-US" dirty="0" smtClean="0"/>
              <a:t>1:7</a:t>
            </a:r>
            <a:endParaRPr lang="en-US" dirty="0"/>
          </a:p>
          <a:p>
            <a:r>
              <a:rPr lang="en-US" dirty="0" smtClean="0"/>
              <a:t>1 </a:t>
            </a:r>
            <a:r>
              <a:rPr lang="en-US" dirty="0"/>
              <a:t>Corinthians </a:t>
            </a:r>
            <a:r>
              <a:rPr lang="en-US" dirty="0" smtClean="0"/>
              <a:t>16:22</a:t>
            </a:r>
          </a:p>
          <a:p>
            <a:r>
              <a:rPr lang="en-US" b="1" dirty="0" smtClean="0"/>
              <a:t>“</a:t>
            </a:r>
            <a:r>
              <a:rPr lang="en-US" b="1" i="1" dirty="0"/>
              <a:t>and to wait for his Son from heaven, </a:t>
            </a:r>
            <a:r>
              <a:rPr lang="en-US" i="1" dirty="0"/>
              <a:t>whom he raised from the dead—Jesus, who rescues us from the coming wrath.</a:t>
            </a:r>
            <a:r>
              <a:rPr lang="en-US" dirty="0"/>
              <a:t>” (1 Thessalonians 1:10, NIV84)</a:t>
            </a:r>
          </a:p>
          <a:p>
            <a:r>
              <a:rPr lang="en-US" b="1" dirty="0" smtClean="0"/>
              <a:t>“</a:t>
            </a:r>
            <a:r>
              <a:rPr lang="en-US" b="1" i="1" dirty="0"/>
              <a:t>while we wait </a:t>
            </a:r>
            <a:r>
              <a:rPr lang="en-US" i="1" dirty="0"/>
              <a:t>for the blessed hope—the glorious appearing of our great God and Savior, Jesus Christ,</a:t>
            </a:r>
            <a:r>
              <a:rPr lang="en-US" dirty="0"/>
              <a:t>” (Titus 2:13, NIV84)</a:t>
            </a:r>
          </a:p>
          <a:p>
            <a:r>
              <a:rPr lang="en-US" dirty="0" smtClean="0"/>
              <a:t>“</a:t>
            </a:r>
            <a:r>
              <a:rPr lang="en-US" i="1" dirty="0"/>
              <a:t>so Christ was sacrificed once to take away the sins of many people; and he will appear a second time, not to bear sin, but to bring salvation to </a:t>
            </a:r>
            <a:r>
              <a:rPr lang="en-US" b="1" i="1" dirty="0"/>
              <a:t>those who are waiting for him.</a:t>
            </a:r>
            <a:r>
              <a:rPr lang="en-US" b="1" dirty="0"/>
              <a:t>” </a:t>
            </a:r>
            <a:r>
              <a:rPr lang="en-US" dirty="0"/>
              <a:t>(Hebrews 9:28, NIV84)</a:t>
            </a:r>
          </a:p>
          <a:p>
            <a:r>
              <a:rPr lang="en-US" i="1" dirty="0" smtClean="0"/>
              <a:t>Keep </a:t>
            </a:r>
            <a:r>
              <a:rPr lang="en-US" i="1" dirty="0"/>
              <a:t>yourselves in God’s love </a:t>
            </a:r>
            <a:r>
              <a:rPr lang="en-US" b="1" i="1" dirty="0"/>
              <a:t>as you wait </a:t>
            </a:r>
            <a:r>
              <a:rPr lang="en-US" i="1" dirty="0"/>
              <a:t>for the mercy of our Lord Jesus Christ to bring you to eternal life.</a:t>
            </a:r>
            <a:r>
              <a:rPr lang="en-US" dirty="0"/>
              <a:t>” (Jude 21, NIV84)</a:t>
            </a:r>
          </a:p>
        </p:txBody>
      </p:sp>
    </p:spTree>
    <p:extLst>
      <p:ext uri="{BB962C8B-B14F-4D97-AF65-F5344CB8AC3E}">
        <p14:creationId xmlns:p14="http://schemas.microsoft.com/office/powerpoint/2010/main" val="206437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Blessed 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14:1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Thess</a:t>
            </a:r>
            <a:r>
              <a:rPr lang="en-US" dirty="0" smtClean="0"/>
              <a:t> 4:13</a:t>
            </a:r>
          </a:p>
          <a:p>
            <a:r>
              <a:rPr lang="en-US" dirty="0" smtClean="0"/>
              <a:t>Titus 2:13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4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haparral Pro Light" pitchFamily="18" charset="0"/>
              </a:rPr>
              <a:t>KINGDOM</a:t>
            </a:r>
            <a:endParaRPr lang="en-US" b="1" dirty="0">
              <a:latin typeface="Chaparral Pro Light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699249"/>
              </p:ext>
            </p:extLst>
          </p:nvPr>
        </p:nvGraphicFramePr>
        <p:xfrm>
          <a:off x="1524000" y="1397000"/>
          <a:ext cx="6096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PRE-MILLENIAL</a:t>
                      </a: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Pre-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Trib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Mid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Trib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Post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Trip</a:t>
                      </a:r>
                    </a:p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Partial Rapture</a:t>
                      </a:r>
                    </a:p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Pre-Wrath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A-MILLENIAL</a:t>
                      </a: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Historic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A-Mill</a:t>
                      </a:r>
                    </a:p>
                    <a:p>
                      <a:pPr algn="l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Preterist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Dominion</a:t>
                      </a:r>
                    </a:p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2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Key = Hermeneutics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286000"/>
            <a:ext cx="4648200" cy="3840163"/>
          </a:xfrm>
        </p:spPr>
        <p:txBody>
          <a:bodyPr/>
          <a:lstStyle/>
          <a:p>
            <a:r>
              <a:rPr lang="en-US" dirty="0" smtClean="0"/>
              <a:t>Literal or Allegorical?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0" y="1524000"/>
            <a:ext cx="1943100" cy="12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8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/>
          <p:cNvSpPr>
            <a:spLocks noChangeArrowheads="1"/>
          </p:cNvSpPr>
          <p:nvPr/>
        </p:nvSpPr>
        <p:spPr bwMode="auto">
          <a:xfrm rot="10800000">
            <a:off x="5143500" y="1863437"/>
            <a:ext cx="609600" cy="19050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28600" y="5029200"/>
            <a:ext cx="8686800" cy="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771900" y="1863437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3399FF"/>
                </a:solidFill>
              </a:rPr>
              <a:t>RAPTURE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066800" y="51816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3399FF"/>
                </a:solidFill>
              </a:rPr>
              <a:t>CHURCH AGE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3124200" y="4267200"/>
            <a:ext cx="0" cy="6858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524500" y="4433455"/>
            <a:ext cx="0" cy="5334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7689272" y="4343400"/>
            <a:ext cx="0" cy="6858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048000" y="3886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3399FF"/>
                </a:solidFill>
              </a:rPr>
              <a:t>Dan’s 70</a:t>
            </a:r>
            <a:r>
              <a:rPr lang="en-US" altLang="en-US" sz="2400" b="1" baseline="30000" smtClean="0">
                <a:solidFill>
                  <a:srgbClr val="3399FF"/>
                </a:solidFill>
              </a:rPr>
              <a:t>th</a:t>
            </a:r>
            <a:r>
              <a:rPr lang="en-US" altLang="en-US" sz="2400" b="1" smtClean="0">
                <a:solidFill>
                  <a:srgbClr val="3399FF"/>
                </a:solidFill>
              </a:rPr>
              <a:t> Week</a:t>
            </a: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3048000" y="51054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124200" y="5715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00"/>
                </a:solidFill>
              </a:rPr>
              <a:t>Treaty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334000" y="5715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FF00"/>
                </a:solidFill>
              </a:rPr>
              <a:t>Desecration</a:t>
            </a: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5448300" y="5119255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7394863" y="1814945"/>
            <a:ext cx="609600" cy="3048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705600" y="1288473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FF00"/>
                </a:solidFill>
              </a:rPr>
              <a:t>RETURN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15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Mid-</a:t>
            </a:r>
            <a:r>
              <a:rPr lang="en-US" sz="4800" dirty="0" err="1" smtClean="0"/>
              <a:t>Trib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67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8" grpId="0"/>
      <p:bldP spid="12301" grpId="0"/>
      <p:bldP spid="12305" grpId="0" animBg="1"/>
      <p:bldP spid="12306" grpId="0" animBg="1"/>
      <p:bldP spid="12307" grpId="0" animBg="1"/>
      <p:bldP spid="12309" grpId="0"/>
      <p:bldP spid="12310" grpId="0" animBg="1"/>
      <p:bldP spid="12311" grpId="0"/>
      <p:bldP spid="12312" grpId="0"/>
      <p:bldP spid="12312" grpId="1"/>
      <p:bldP spid="12313" grpId="0" animBg="1"/>
      <p:bldP spid="12314" grpId="0" animBg="1"/>
      <p:bldP spid="123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Mid </a:t>
            </a:r>
            <a:r>
              <a:rPr lang="en-US" dirty="0" err="1" smtClean="0"/>
              <a:t>Trib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514600"/>
            <a:ext cx="4648200" cy="3840163"/>
          </a:xfrm>
        </p:spPr>
        <p:txBody>
          <a:bodyPr/>
          <a:lstStyle/>
          <a:p>
            <a:r>
              <a:rPr lang="en-US" dirty="0" smtClean="0"/>
              <a:t>Frequent mention of 3½ years</a:t>
            </a:r>
          </a:p>
          <a:p>
            <a:endParaRPr lang="en-US" dirty="0" smtClean="0"/>
          </a:p>
          <a:p>
            <a:r>
              <a:rPr lang="en-US" dirty="0" smtClean="0"/>
              <a:t>No immanency</a:t>
            </a:r>
          </a:p>
          <a:p>
            <a:r>
              <a:rPr lang="en-US" dirty="0" smtClean="0"/>
              <a:t>Not spared from wrath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7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28600" y="5029200"/>
            <a:ext cx="8686800" cy="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438900" y="52100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3399FF"/>
                </a:solidFill>
              </a:rPr>
              <a:t>RAPTURE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066800" y="51816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3399FF"/>
                </a:solidFill>
              </a:rPr>
              <a:t>CHURCH AGE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3124200" y="4267200"/>
            <a:ext cx="0" cy="6858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524500" y="4433455"/>
            <a:ext cx="0" cy="5334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7689272" y="4343400"/>
            <a:ext cx="0" cy="6858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048000" y="3886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3399FF"/>
                </a:solidFill>
              </a:rPr>
              <a:t>Dan’s 70</a:t>
            </a:r>
            <a:r>
              <a:rPr lang="en-US" altLang="en-US" sz="2400" b="1" baseline="30000" smtClean="0">
                <a:solidFill>
                  <a:srgbClr val="3399FF"/>
                </a:solidFill>
              </a:rPr>
              <a:t>th</a:t>
            </a:r>
            <a:r>
              <a:rPr lang="en-US" altLang="en-US" sz="2400" b="1" smtClean="0">
                <a:solidFill>
                  <a:srgbClr val="3399FF"/>
                </a:solidFill>
              </a:rPr>
              <a:t> Week</a:t>
            </a: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3048000" y="51054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124200" y="5715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00"/>
                </a:solidFill>
              </a:rPr>
              <a:t>Treaty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334000" y="5715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FF00"/>
                </a:solidFill>
              </a:rPr>
              <a:t>Desecration</a:t>
            </a: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5448300" y="5119255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7394863" y="1814945"/>
            <a:ext cx="609600" cy="3048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899563" y="1288473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FF00"/>
                </a:solidFill>
              </a:rPr>
              <a:t>RETURN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15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Post </a:t>
            </a:r>
            <a:r>
              <a:rPr lang="en-US" sz="4800" dirty="0" err="1" smtClean="0"/>
              <a:t>Trib</a:t>
            </a:r>
            <a:endParaRPr lang="en-US" sz="4800" dirty="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7152408" y="994341"/>
            <a:ext cx="644237" cy="2846833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01" grpId="0"/>
      <p:bldP spid="12305" grpId="0" animBg="1"/>
      <p:bldP spid="12306" grpId="0" animBg="1"/>
      <p:bldP spid="12307" grpId="0" animBg="1"/>
      <p:bldP spid="12309" grpId="0"/>
      <p:bldP spid="12310" grpId="0" animBg="1"/>
      <p:bldP spid="12311" grpId="0"/>
      <p:bldP spid="12312" grpId="0"/>
      <p:bldP spid="12312" grpId="1"/>
      <p:bldP spid="12313" grpId="0" animBg="1"/>
      <p:bldP spid="12314" grpId="0" animBg="1"/>
      <p:bldP spid="12315" grpId="0"/>
      <p:bldP spid="122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Post-</a:t>
            </a:r>
            <a:r>
              <a:rPr lang="en-US" dirty="0" err="1" smtClean="0"/>
              <a:t>Trib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286000"/>
            <a:ext cx="4648200" cy="3840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Similarities Matt 24/ John 14</a:t>
            </a:r>
          </a:p>
          <a:p>
            <a:r>
              <a:rPr lang="en-US" dirty="0" smtClean="0"/>
              <a:t>Believers go up then come down</a:t>
            </a:r>
          </a:p>
          <a:p>
            <a:endParaRPr lang="en-US" dirty="0" smtClean="0"/>
          </a:p>
          <a:p>
            <a:r>
              <a:rPr lang="en-US" dirty="0" smtClean="0"/>
              <a:t>Rev 19:11-21 – No Rapture</a:t>
            </a:r>
          </a:p>
          <a:p>
            <a:r>
              <a:rPr lang="en-US" dirty="0" smtClean="0"/>
              <a:t>Wrath</a:t>
            </a:r>
          </a:p>
          <a:p>
            <a:r>
              <a:rPr lang="en-US" dirty="0" smtClean="0"/>
              <a:t>Why Bother rescuing the Church?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4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28600" y="5029200"/>
            <a:ext cx="8686800" cy="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438900" y="52100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3399FF"/>
                </a:solidFill>
              </a:rPr>
              <a:t>RAPTURE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066800" y="51816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3399FF"/>
                </a:solidFill>
              </a:rPr>
              <a:t>CHURCH AGE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3124200" y="4267200"/>
            <a:ext cx="0" cy="6858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524500" y="4433455"/>
            <a:ext cx="0" cy="5334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7689272" y="4343400"/>
            <a:ext cx="0" cy="6858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886200" y="3719946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3399FF"/>
                </a:solidFill>
              </a:rPr>
              <a:t>Dan’s 70</a:t>
            </a:r>
            <a:r>
              <a:rPr lang="en-US" altLang="en-US" sz="2400" b="1" baseline="30000" dirty="0" smtClean="0">
                <a:solidFill>
                  <a:srgbClr val="3399FF"/>
                </a:solidFill>
              </a:rPr>
              <a:t>th</a:t>
            </a:r>
            <a:r>
              <a:rPr lang="en-US" altLang="en-US" sz="2400" b="1" dirty="0" smtClean="0">
                <a:solidFill>
                  <a:srgbClr val="3399FF"/>
                </a:solidFill>
              </a:rPr>
              <a:t> Week</a:t>
            </a: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3048000" y="51054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124200" y="5715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00"/>
                </a:solidFill>
              </a:rPr>
              <a:t>Treaty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334000" y="5715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FF00"/>
                </a:solidFill>
              </a:rPr>
              <a:t>Desecration</a:t>
            </a: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5448300" y="5119255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7394863" y="1814945"/>
            <a:ext cx="609600" cy="3048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899563" y="1288473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FF00"/>
                </a:solidFill>
              </a:rPr>
              <a:t>RETURN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15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Partial Rapture</a:t>
            </a:r>
            <a:endParaRPr lang="en-US" sz="4800" dirty="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2784764" y="1101713"/>
            <a:ext cx="644237" cy="2846833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743200" y="3986784"/>
            <a:ext cx="228600" cy="12801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762251" y="4503140"/>
            <a:ext cx="228600" cy="12801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762251" y="4728000"/>
            <a:ext cx="228600" cy="12801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743200" y="4265675"/>
            <a:ext cx="228600" cy="12801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01" grpId="0"/>
      <p:bldP spid="12305" grpId="0" animBg="1"/>
      <p:bldP spid="12306" grpId="0" animBg="1"/>
      <p:bldP spid="12307" grpId="0" animBg="1"/>
      <p:bldP spid="12309" grpId="0"/>
      <p:bldP spid="12310" grpId="0" animBg="1"/>
      <p:bldP spid="12311" grpId="0"/>
      <p:bldP spid="12312" grpId="0"/>
      <p:bldP spid="12312" grpId="1"/>
      <p:bldP spid="12313" grpId="0" animBg="1"/>
      <p:bldP spid="12314" grpId="0" animBg="1"/>
      <p:bldP spid="12315" grpId="0"/>
      <p:bldP spid="1229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rm Conf 03">
  <a:themeElements>
    <a:clrScheme name="Herm Conf">
      <a:dk1>
        <a:sysClr val="windowText" lastClr="000000"/>
      </a:dk1>
      <a:lt1>
        <a:srgbClr val="E2DEAB"/>
      </a:lt1>
      <a:dk2>
        <a:srgbClr val="D0C974"/>
      </a:dk2>
      <a:lt2>
        <a:srgbClr val="FFFFFF"/>
      </a:lt2>
      <a:accent1>
        <a:srgbClr val="2C3680"/>
      </a:accent1>
      <a:accent2>
        <a:srgbClr val="6D621A"/>
      </a:accent2>
      <a:accent3>
        <a:srgbClr val="9BB3DB"/>
      </a:accent3>
      <a:accent4>
        <a:srgbClr val="877F6C"/>
      </a:accent4>
      <a:accent5>
        <a:srgbClr val="7F3535"/>
      </a:accent5>
      <a:accent6>
        <a:srgbClr val="AEB795"/>
      </a:accent6>
      <a:hlink>
        <a:srgbClr val="CC9900"/>
      </a:hlink>
      <a:folHlink>
        <a:srgbClr val="B2B2B2"/>
      </a:folHlink>
    </a:clrScheme>
    <a:fontScheme name="Herm. Conf. 01">
      <a:majorFont>
        <a:latin typeface="Book Antiqua"/>
        <a:ea typeface=""/>
        <a:cs typeface=""/>
      </a:majorFont>
      <a:minorFont>
        <a:latin typeface="AvantGarde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891</Words>
  <Application>Microsoft Office PowerPoint</Application>
  <PresentationFormat>On-screen Show (4:3)</PresentationFormat>
  <Paragraphs>208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Arial Black</vt:lpstr>
      <vt:lpstr>AvantGarde Bk BT</vt:lpstr>
      <vt:lpstr>Book Antiqua</vt:lpstr>
      <vt:lpstr>Chaparral Pro Light</vt:lpstr>
      <vt:lpstr>Franklin Gothic Book</vt:lpstr>
      <vt:lpstr>Franklin Gothic Medium</vt:lpstr>
      <vt:lpstr>Times New Roman</vt:lpstr>
      <vt:lpstr>Wingdings</vt:lpstr>
      <vt:lpstr>Office Theme</vt:lpstr>
      <vt:lpstr>Herm Conf 03</vt:lpstr>
      <vt:lpstr>Orbit</vt:lpstr>
      <vt:lpstr>1_Orbit</vt:lpstr>
      <vt:lpstr>Views on The Return of Christ</vt:lpstr>
      <vt:lpstr>KINGDOM</vt:lpstr>
      <vt:lpstr>KINGDOM</vt:lpstr>
      <vt:lpstr>The Key = Hermeneutics</vt:lpstr>
      <vt:lpstr>PowerPoint Presentation</vt:lpstr>
      <vt:lpstr>Mid Trib</vt:lpstr>
      <vt:lpstr>PowerPoint Presentation</vt:lpstr>
      <vt:lpstr>Post-Trib</vt:lpstr>
      <vt:lpstr>PowerPoint Presentation</vt:lpstr>
      <vt:lpstr>Partial Rapture</vt:lpstr>
      <vt:lpstr>PowerPoint Presentation</vt:lpstr>
      <vt:lpstr>Pre-Wrath Rapture</vt:lpstr>
      <vt:lpstr>Pan-Trib Rapture</vt:lpstr>
      <vt:lpstr>PowerPoint Presentation</vt:lpstr>
      <vt:lpstr>Pre-Trib</vt:lpstr>
      <vt:lpstr>Place of the Church in Rev</vt:lpstr>
      <vt:lpstr>Rapture Vs. Return</vt:lpstr>
      <vt:lpstr>Rapture Vs. Return</vt:lpstr>
      <vt:lpstr>Rapture Vs. Return</vt:lpstr>
      <vt:lpstr>Rapture Vs. Return</vt:lpstr>
      <vt:lpstr>Rapture Vs. Return</vt:lpstr>
      <vt:lpstr>Rapture Vs. Return</vt:lpstr>
      <vt:lpstr>Exemption from Wrath</vt:lpstr>
      <vt:lpstr>Time Gap between Rap and Trib</vt:lpstr>
      <vt:lpstr>Removal of the Restrainer</vt:lpstr>
      <vt:lpstr>Imminency</vt:lpstr>
      <vt:lpstr>Blessed Hope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 Barreca</cp:lastModifiedBy>
  <cp:revision>24</cp:revision>
  <dcterms:created xsi:type="dcterms:W3CDTF">2014-07-26T17:46:03Z</dcterms:created>
  <dcterms:modified xsi:type="dcterms:W3CDTF">2015-08-23T21:31:01Z</dcterms:modified>
</cp:coreProperties>
</file>