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97" d="100"/>
          <a:sy n="97" d="100"/>
        </p:scale>
        <p:origin x="6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1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63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19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8722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87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13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626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28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03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5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1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5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3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31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7/26/2015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442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google.com/url?sa=i&amp;rct=j&amp;q=&amp;esrc=s&amp;source=images&amp;cd=&amp;cad=rja&amp;uact=8&amp;ved=0CAcQjRxqFQoTCJqI_6z5-MYCFcPZPgod8hMP_g&amp;url=http%3A%2F%2Fwww.dimension1111.com%2Fbible-prophecies.html&amp;ei=uua0VZrDEMOz-wHyp7zwDw&amp;bvm=bv.98717601,d.dmo&amp;psig=AFQjCNGWpArhKRKpm7PJHlthSoXs3lqCMA&amp;ust=143800529906952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JqI_6z5-MYCFcPZPgod8hMP_g&amp;url=http%3A%2F%2Fwww.dimension1111.com%2Fbible-prophecies.html&amp;ei=uua0VZrDEMOz-wHyp7zwDw&amp;bvm=bv.98717601,d.dmo&amp;psig=AFQjCNGWpArhKRKpm7PJHlthSoXs3lqCMA&amp;ust=143800529906952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JqI_6z5-MYCFcPZPgod8hMP_g&amp;url=http%3A%2F%2Fwww.dimension1111.com%2Fbible-prophecies.html&amp;ei=uua0VZrDEMOz-wHyp7zwDw&amp;bvm=bv.98717601,d.dmo&amp;psig=AFQjCNGWpArhKRKpm7PJHlthSoXs3lqCMA&amp;ust=143800529906952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JqI_6z5-MYCFcPZPgod8hMP_g&amp;url=http%3A%2F%2Fwww.dimension1111.com%2Fbible-prophecies.html&amp;ei=uua0VZrDEMOz-wHyp7zwDw&amp;bvm=bv.98717601,d.dmo&amp;psig=AFQjCNGWpArhKRKpm7PJHlthSoXs3lqCMA&amp;ust=143800529906952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JqI_6z5-MYCFcPZPgod8hMP_g&amp;url=http%3A%2F%2Fwww.dimension1111.com%2Fbible-prophecies.html&amp;ei=uua0VZrDEMOz-wHyp7zwDw&amp;bvm=bv.98717601,d.dmo&amp;psig=AFQjCNGWpArhKRKpm7PJHlthSoXs3lqCMA&amp;ust=143800529906952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JqI_6z5-MYCFcPZPgod8hMP_g&amp;url=http%3A%2F%2Fwww.dimension1111.com%2Fbible-prophecies.html&amp;ei=uua0VZrDEMOz-wHyp7zwDw&amp;bvm=bv.98717601,d.dmo&amp;psig=AFQjCNGWpArhKRKpm7PJHlthSoXs3lqCMA&amp;ust=143800529906952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U-BNhIBV_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JqI_6z5-MYCFcPZPgod8hMP_g&amp;url=http%3A%2F%2Fwww.dimension1111.com%2Fbible-prophecies.html&amp;ei=uua0VZrDEMOz-wHyp7zwDw&amp;bvm=bv.98717601,d.dmo&amp;psig=AFQjCNGWpArhKRKpm7PJHlthSoXs3lqCMA&amp;ust=143800529906952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CAcQjRxqFQoTCJqI_6z5-MYCFcPZPgod8hMP_g&amp;url=http%3A%2F%2Fwww.dimension1111.com%2Fbible-prophecies.html&amp;ei=uua0VZrDEMOz-wHyp7zwDw&amp;bvm=bv.98717601,d.dmo&amp;psig=AFQjCNGWpArhKRKpm7PJHlthSoXs3lqCMA&amp;ust=1438005299069524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data:image/jpeg;base64,/9j/4AAQSkZJRgABAQAAAQABAAD/2wCEAAkGBxQSEhUUEhIUFRQUFA8UFBQQFRcPFRQUFBQWFhQUFBQYHCggGBolHBQUITEhJSkrLi4uFx8zODMsNygtLisBCgoKDg0OGhAQGywkHRwsLCwsLCwsLCwsLCwsLCwsLCwsLCwsLCwsLCwsLCwsLCwsLCwsKywsLDcsLCwsLDcrK//AABEIALMA7gMBIgACEQEDEQH/xAAbAAADAQEBAQEAAAAAAAAAAAADBAUCAAEGB//EAEAQAAEDAgIHBQUGBQMFAQAAAAEAAgMEESExBRJBUWFxkROBobHBFCJS0fAyQmKCkuEGFXKi8UPC0iMzU2OyFv/EABkBAAMBAQEAAAAAAAAAAAAAAAECAwQABf/EACURAAMAAgICAgMAAwEAAAAAAAABAgMREiETMUFRBCJhkaHwcf/aAAwDAQACEQMRAD8A/EAtgLwBbaFxxwC20L0BEa1cE8a1baxEaxFaxcNoE1iaEes3kubGmKduKWh5+hERr0Rp10OK9EKOwaEjGu7JPmDBd2K7YeIh2S7sk+YV52K45yIdmu7NPdivOxRBoTAXqa7Jd2S7QBa/BaD+HRF7Jd2S7ig7ZkPH+VsEHcvOyWTGg4R3JhCzghkcF624yWzMUOAeSYB8aA5nFNmTgsuk4IaYGxJzFgsTD8UOyYUC5iGYymbLJQCJgIjQstCK0JhDTGo7GryNqYjYuDo5jEdka1HGm44kB0gTIkZkKZjhTDIEGyikWfDexXjYFTjp9i0KZLspwJ5psF3s6simwWRTYJeQ/jI7qdZ9nVmSnQzTpkxagkGBedgq3s689nTbE4ErsFkwqs+C2CEYEyYrkmGFediqnYLBhREaJhhWeyVQw8FgwrgaJvZLJiVEwrJhRBomuiQnRKk6JCfGgDRNdGhOan3xoD2LjhJ/JBcU1I1AcxAAuwI8YQ4wmYmobCkFjam4mIcTE9BGhsdI1FEnYoV7BEqMESR0WmAcdOm46dMwwJ+KmU3ZonGJR06L7MqUdOmBSpOZXiibFTLhS4KvFTojKXzS8zuiDLSoRplfmpcUF1MnVgcpkM068NPZWXU6w6nTqhXBDdTrJg4Kw6BCdAnVEqgkGBZMCrGBYMCdUScEkwrzshxVQ0/BYMCPIXiTHQrBhG3wVMwILoEOQNEySEce9LSRKs+BKywrtgaJMkaWkjVSWFKSxLtiaJz4xvS74+BTkrUq9q4AlGE3CErEnYErYZHYGqjTxpKmCq0zVKq0aJQxBCqVPGh00aqU8SlWQvK0EpoVTghQqeFUoI+Cg8hQ8jp01HTpinjT8cKR5BHeiYKVFEFtm0KsKfgvfZUOYnlIktPc5ILqXgvoX0f0cEF1KBz4H9k3k0GcqPn5KZAdArj6bmlpKb6yTLKVVJkV0CEYFXdDsQnQcE6yh4kp0KwYVV9kJ2HuCGaQ7j0TeZCuCU6JDMSru0e/4HdEN2j3/Aen7o+dC+MkOYhPCpS0xGaXfCm8yA8bJ0l0pK0qnJElJo0fKI4ZLmj+rJCdirS33qfPfemWQm4Jc7Em8cFRn5lIyAp+RJolRJ6AJKJOwrqZ0op0zFZo4SotO5WtGzlpvnwWa6LpPRepKJ25VKeld9Fdo+d5H2OuCoPp3uxIaO9QyL9drYs5K5aYWmoyd3VUoaQqLBU2/wAqtTVvNY6yGhzZTp6U7lSp4j8IU6nrlSp65NiyY9/s2ZsiseijO5EMaxFUAo4Xt4njqf17Mj38gXRDd6IEkQ+E9U6SlpJfrNS/J8cz37GnZOqGbmhIStd8I8FTmlKnTzFeHWbs24kxRxPAd/7IRncMiPJdPL9YlKSTFDys2zi2MSVr948AkpqiU5N1uTx5LDqg70B0x3o+Rl5wr6AS1xH2mH9QKXk0owfdd+kH1TZqCP3xQXVKdZGV8S+hKTTIGTHnu1UnLpZ+fYOA4lUn1PJBkqeSdZP4B4USJ9MuH+i7rb0U9+nL5xHudf0V2Sp5JOaoG5XnL/P9kqwf0h1Glgco3dR8khLpE/C7qP8AirdRIDsCnT23K82voy5MP9Jj68bnd9j6JOStO7qn5mjcFPnc0HJaJafwZbjXyIxuTkL1NYUxG5VpEZosQScVWoKvUIIsea+aienYZ1mvGaZtfJ95S6fdwTh0u5wsThzXw0FQVRinWbJFetmnHGL3o+shreKfgr+K+QhqE/BPxWSsRtmZZ9jT1yqU1cvjKepVSmqLZlZrgF4E0fZ01VdUYqpfJU9VYZ4p+nreO1djyVje5Z52X8UvvqEtJOp1RV4270o+t3ldea7fbEj8YoS1fJIzVyQnqEjLOUiWzbj/ABylJVA7UrLLxvyU2SZLvnITqTVOLQ7NLzSMtSvBXEbeqy6taftNCopZX0LS1qVk0h9WPzTkgidtISk2jwfsuBVp4/IlO/gVfpFLS6Q5rVRQOGxT5oiM1piYfozZMmVezcukClJK53DxQ5Fz6ew98kE4gAAm2wnHBXUQjM7yV6YKSsd9X+aVM7ibAXJ2JyGmacXOFtwwNt7v2S89Q1gsw47++5VOvSRNqvdMUqA8ZgZXwN0ni7JeyzEnP/Cy2bu5K0poy00xFpRWFBaURpVmjOhljkzE5JsKYjKk0WllGJ6dhkUuMpuEqNI0wyrDIqEEijROVTRrNZwGNszbcFlyTpbN2KnvRWp5rKjBLhc/5SVHLHr4x+6PiNyDvO9MyGNx91zhfIACwWG+/g3yUYqlWqSndYEuAJybn47FAj0eSLtcCNh9Preqb60NaNf7VhcDE81npfRPLLfSHq4uvg03sMlNnmIOIIO4ghGdpMuba9rg5Zqb/NiBa97bTmOq6ZFx460NWda5LWj8R9M0tVXbuIO1uI5FJT15dmb81mknBuHfZIJNtlsQbKilrsuoa7YR0wOaWkkI2oLqhu/rcIJquXRWmGCqSCPlBS8jzsXj5zvWDUO39FVIi62ZJdu+fRZOuNhHPDzW5Kc5uIG/WOPeg+ytzMgtwBx4BOtE2q/5hY5ZL2JsNpJBAHzXk+kwLjUaRvOJWtdjBg27HAAkG5O3HjipUjbnC9r+eS5Sm9sNNyuh8VsZveNvcOCl1rw8k33fsFSGhza73anDAnhdRdI0joz72RvYjaL+Cpj476ZHNz49oVfEdm3BBnoHhwFhc8b224qto+nAbruFjc6uthYb7IVS/UJcTe+Q3q/ke9IzPCnO2R6ujDQPeN9t0jqHYQm6uS5vvSbitE7MmTW+hZqI0LAajxQnbgqtmae/R6xMRr2OmBydj4IzKQ6t7t8seBU3SLzFHsapaOp+0Nhste2zu2paHUb93WOFy44X4AbF9BSkMaHENaALkMFr8ys+XJpdGzBiTe2/Qs+hkbf3CQDmMb8bBO6PruyaQWDWccb+GxBj1nnXdh8LcsNlwjSY4qThtfsWWRTW5G4qsfZyvmURrgCbYqW5oVLQ0ha46ti4j3b48xbeVDJj0to14s7b0z6ij0gGtbrDVFhbLHip+lJ26/uuvfP/ACpNY92td2ZJ5eGxAEizLF3svyUs+hgn91vAi/ep9edV7h3jvQYp/cK3pnERyD7zbHmFynVf+jOtdir5kaklGIJIuLXGy/okJHrMT8QrcNol5OyzUtEBAABJ+87G4O5uQ8Vj2RsnvH3M7gDbstwT4YJY7OOwWO47+SVdq2vIAMLNfsOJzaoqv8leK+RGCA3ADQcc758k+yDVy1dbc0+Z9F5SuiOR94A2NsrjcpdRVOY5zDs3bswqd30hP1hbYxWU5IwYb3zaMO9LGifhcgcCbeKYh0gGjDE7sVqGrY7B1wDsJ+imXOfgWljrtsxQxtc9rNXWvfWccsBmOGCcqKmOM2DWkYGwyvxR6OJoII23xviRw4JLS1Jqm+w7Qput1plFGpIuk60veTsKVbWY+9iNyNLDmp8ostsTOtGC3SeypNHd2ve7bXA9DwULSUl3G6oU1R7pF8cwpFWblPinTI563PQnKUu4o0iA5bEebRhrrIjHJZqMwJ9E0x2Ge2W1GYSc0k1PUr9llKkkaMbb6Dw09zmABmTu+apzVrAA0E2Fsft8s1Lqp9X3RuuVmGVlveGO/wB4eTvRS4b02aPJxTUlVtdf77T1YehuEdtUd3eMfJSG6m+35vQt9VtttjuhafIrnJ00VRUgp+hqQw3tc7LbFCBI2g8wttmP+DfwU6jZSMmnstPqL8cV4HhTo6r6OCM2UFJ40W8rHoX2VAe/SkbY3eCjsequg5Ll8Zye0+Sjkx9b+isZNvX2SHuWWFevaQSNxI6IjQqpdE+fZa0XK4DeN2a7SVWCezIzsATsP7Jekqg0Ac8VucPkvgCNnDbgsrx/t2bPInPRuOl7Np1Tid+7ckdLU4sHgm9gHDPjfhgnYdbVxBtlbaFqcta0Fzb2tZpIFyMQTfE4rpbVDXKqNEGaBzGh5ydltR9GUvaH3rhoAJ2XxyvsVWlrA8EPaNv2RYdCiezO19YPAaRjhc4cynrLWtPolGCd7T2jUTA0YC5AsNnROtaJGWPC4880vTU7dbWuTbK+IujVFSWjC2G5ZtOn0aaaSIGk4GsLmkkEZXGahHHBO6XqXOdZ3Ejkdyl669DHDS7POy5E6/gSWCymVOaqGouLKbVjbsVse/kzZ9fAi9CKJIgkrUjAxZhRWuQQiRi5sMTwTsig7XpoSaowzQX0rmfaFkIybErSZbbkKH3PHqqLK+bdf8g9Ap1G46wLQ4kXPunUOW8ZKkKqTeBwdO9x6CRCkGWbFTIf9MH8hXus7bF/afksmR+0i3JxHVy8D/xj8rQfJTaKqgtz8DuhC4P4OHddZaHb3fpAWg129/8AahobkbEvHrh5ogf9ZhB1nbz36q00/wBPgPIpGh1Q7DP9bFU0dPZ7XDfj3qNEOB7ve8k7C22Xgp0h1Wnsq6WgtKTsNndUqWqnO/tI2O2gWKlzyWwHXchGuI1t8uji+y2yrfhjgL4JCWW2WJ8OWGZ4C/clpJh983/DkP0tuetkXHI5ZHPpn1dNpJmqXE4jLVxx57V8/PVOLjqMO3E4ryOus0arHYfAyw6m5SUszyf+04/1F7vkpxh029FcufkkhoTSbTbvATlNpHVsC9p5HW8lE7V4/wBID8h9VttY8bhyACesSZOM1J9H21JWRluDjhibNJUurrxchocRxFgosekX/F0wTtFIHGzs9hJz4c1KcHGtlsn5Lc6NTt7Rh93EZB3u9CoIbdVNJRSwuu1x1HZHcdrT6KZqHYrpa9mb36PJsBZJTuv3KhLESMVOqIyMU8aEypoUkO8ILnIkrku4rSkYqZmCEuNhbmTYDmU+xoixDgXfED5YILQQLC3jihOjcVzexpXH47OmmLsyVgFcYnbumKe0Xo5sh/6szImg2Otcuta92tAx3I7SQmqthND0DpDre7qjC7wHAncAcyr0ei8MXk7sdQdGgHxRaiWmYA2OVtmjCzX9SbpR+lIhhrg8mn1WarqvRqnDpdsL/LQMbN5ka3jgfFb9h/Efy6rR6nxSg0tH8Tj+X9kT+exDY89yV8w8UvlDIohx73O9LLjRsvi1t+RPmUm7+I2jJh/ML+RCA7T9zfVyys23mSu42Dr7K4om/C39IRPY27h+kfJQzp92wH+3/isjT0mzx/ay7x2dtfZ9HHQN3D9I+SZFK0fRXyo/iGXh4r3/APQTG93WuLXDcuK7xUHkj6OXSrIg5mLiMTYjDhzXjQHAOabgi4K+Sheda+te973v43R4tIyxNLGuFr3FwXFv9JXeL6C7bPojSA538Au9kbuP6i3yXzUmmpTtB5j5ITtIuObR/cPIpvHQrpH1LqNh+7fmXH1Wf5dH/wCMdxI9V8t7Z+AfqeP9y22u/C7ukePVd439g5I+nFAwZBw/pe4eq0KQfHIPz3/+gV84zShGyUcpCfNpR2acI2ynmY3f7EOFfYyZafS/jP52sd6BeNgP/rP5XMP9rvRSx/EG9pPMD0IRm/xAzayTu1fklc2Mmvs+jgk1xqPY1zSLEhx64jPioFZTGGQtcDq3u0na05Fcz+Ioxj2cnQfND0np9kzNUtcCMjbLxS8bKRalgqmfckpTvNwlHVR3rz2i+9VnHoFZ1RiphwuOiST0s6VlAJ3K0t/JjyJPuR2nFzinIIh48Vy5So9DCuzL4W3y80xTwgWsLZnvsvVySn0WhLmPl3LIbBuQZ88hkNg+S5cobey1oTkA3DoEJ7RuHRcuWqPRC0gbWDcOiE4ZrlyZGe5WvR60cui0Ry6LlyTYspHW4DoF73DoFy5MgtdhWtGGC3UNGGAXLlL5GMvFjkOgWXch0C5cimVaRkjgOi8Hd0XLk5Okjifqy665cuFZlxWTId65cj8Et9nrnITly5FE8hkn6stN+sFy5H5CvYOU8ugQ78B0C8XJkJXs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135" y="-894056"/>
            <a:ext cx="28384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135"/>
            <a:ext cx="9144000" cy="68733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In the Fullness of Time….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anose="0306080204060707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81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135"/>
            <a:ext cx="9144000" cy="687334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7700" y="4699819"/>
            <a:ext cx="6711654" cy="1548587"/>
          </a:xfrm>
        </p:spPr>
        <p:txBody>
          <a:bodyPr/>
          <a:lstStyle/>
          <a:p>
            <a:r>
              <a:rPr lang="en-US" dirty="0" smtClean="0"/>
              <a:t>Galatians 4:4</a:t>
            </a:r>
          </a:p>
          <a:p>
            <a:r>
              <a:rPr lang="en-US" dirty="0" smtClean="0"/>
              <a:t>Ephesians 1:10</a:t>
            </a:r>
            <a:endParaRPr lang="en-US" dirty="0"/>
          </a:p>
        </p:txBody>
      </p:sp>
      <p:sp>
        <p:nvSpPr>
          <p:cNvPr id="4" name="AutoShape 2" descr="data:image/jpeg;base64,/9j/4AAQSkZJRgABAQAAAQABAAD/2wCEAAkGBxQSEhUUEhIUFRQUFA8UFBQQFRcPFRQUFBQWFhQUFBQYHCggGBolHBQUITEhJSkrLi4uFx8zODMsNygtLisBCgoKDg0OGhAQGywkHRwsLCwsLCwsLCwsLCwsLCwsLCwsLCwsLCwsLCwsLCwsLCwsLCwsKywsLDcsLCwsLDcrK//AABEIALMA7gMBIgACEQEDEQH/xAAbAAADAQEBAQEAAAAAAAAAAAADBAUCAAEGB//EAEAQAAEDAgIHBQUGBQMFAQAAAAEAAgMEESExBRJBUWFxkROBobHBFCJS0fAyQmKCkuEGFXKi8UPC0iMzU2OyFv/EABkBAAMBAQEAAAAAAAAAAAAAAAECAwQABf/EACURAAMAAgICAgMAAwEAAAAAAAABAgMREiETMUFRBCJhkaHwcf/aAAwDAQACEQMRAD8A/EAtgLwBbaFxxwC20L0BEa1cE8a1baxEaxFaxcNoE1iaEes3kubGmKduKWh5+hERr0Rp10OK9EKOwaEjGu7JPmDBd2K7YeIh2S7sk+YV52K45yIdmu7NPdivOxRBoTAXqa7Jd2S7QBa/BaD+HRF7Jd2S7ig7ZkPH+VsEHcvOyWTGg4R3JhCzghkcF624yWzMUOAeSYB8aA5nFNmTgsuk4IaYGxJzFgsTD8UOyYUC5iGYymbLJQCJgIjQstCK0JhDTGo7GryNqYjYuDo5jEdka1HGm44kB0gTIkZkKZjhTDIEGyikWfDexXjYFTjp9i0KZLspwJ5psF3s6simwWRTYJeQ/jI7qdZ9nVmSnQzTpkxagkGBedgq3s689nTbE4ErsFkwqs+C2CEYEyYrkmGFediqnYLBhREaJhhWeyVQw8FgwrgaJvZLJiVEwrJhRBomuiQnRKk6JCfGgDRNdGhOan3xoD2LjhJ/JBcU1I1AcxAAuwI8YQ4wmYmobCkFjam4mIcTE9BGhsdI1FEnYoV7BEqMESR0WmAcdOm46dMwwJ+KmU3ZonGJR06L7MqUdOmBSpOZXiibFTLhS4KvFTojKXzS8zuiDLSoRplfmpcUF1MnVgcpkM068NPZWXU6w6nTqhXBDdTrJg4Kw6BCdAnVEqgkGBZMCrGBYMCdUScEkwrzshxVQ0/BYMCPIXiTHQrBhG3wVMwILoEOQNEySEce9LSRKs+BKywrtgaJMkaWkjVSWFKSxLtiaJz4xvS74+BTkrUq9q4AlGE3CErEnYErYZHYGqjTxpKmCq0zVKq0aJQxBCqVPGh00aqU8SlWQvK0EpoVTghQqeFUoI+Cg8hQ8jp01HTpinjT8cKR5BHeiYKVFEFtm0KsKfgvfZUOYnlIktPc5ILqXgvoX0f0cEF1KBz4H9k3k0GcqPn5KZAdArj6bmlpKb6yTLKVVJkV0CEYFXdDsQnQcE6yh4kp0KwYVV9kJ2HuCGaQ7j0TeZCuCU6JDMSru0e/4HdEN2j3/Aen7o+dC+MkOYhPCpS0xGaXfCm8yA8bJ0l0pK0qnJElJo0fKI4ZLmj+rJCdirS33qfPfemWQm4Jc7Em8cFRn5lIyAp+RJolRJ6AJKJOwrqZ0op0zFZo4SotO5WtGzlpvnwWa6LpPRepKJ25VKeld9Fdo+d5H2OuCoPp3uxIaO9QyL9drYs5K5aYWmoyd3VUoaQqLBU2/wAqtTVvNY6yGhzZTp6U7lSp4j8IU6nrlSp65NiyY9/s2ZsiseijO5EMaxFUAo4Xt4njqf17Mj38gXRDd6IEkQ+E9U6SlpJfrNS/J8cz37GnZOqGbmhIStd8I8FTmlKnTzFeHWbs24kxRxPAd/7IRncMiPJdPL9YlKSTFDys2zi2MSVr948AkpqiU5N1uTx5LDqg70B0x3o+Rl5wr6AS1xH2mH9QKXk0owfdd+kH1TZqCP3xQXVKdZGV8S+hKTTIGTHnu1UnLpZ+fYOA4lUn1PJBkqeSdZP4B4USJ9MuH+i7rb0U9+nL5xHudf0V2Sp5JOaoG5XnL/P9kqwf0h1Glgco3dR8khLpE/C7qP8AirdRIDsCnT23K82voy5MP9Jj68bnd9j6JOStO7qn5mjcFPnc0HJaJafwZbjXyIxuTkL1NYUxG5VpEZosQScVWoKvUIIsea+aienYZ1mvGaZtfJ95S6fdwTh0u5wsThzXw0FQVRinWbJFetmnHGL3o+shreKfgr+K+QhqE/BPxWSsRtmZZ9jT1yqU1cvjKepVSmqLZlZrgF4E0fZ01VdUYqpfJU9VYZ4p+nreO1djyVje5Z52X8UvvqEtJOp1RV4270o+t3ldea7fbEj8YoS1fJIzVyQnqEjLOUiWzbj/ABylJVA7UrLLxvyU2SZLvnITqTVOLQ7NLzSMtSvBXEbeqy6taftNCopZX0LS1qVk0h9WPzTkgidtISk2jwfsuBVp4/IlO/gVfpFLS6Q5rVRQOGxT5oiM1piYfozZMmVezcukClJK53DxQ5Fz6ew98kE4gAAm2wnHBXUQjM7yV6YKSsd9X+aVM7ibAXJ2JyGmacXOFtwwNt7v2S89Q1gsw47++5VOvSRNqvdMUqA8ZgZXwN0ni7JeyzEnP/Cy2bu5K0poy00xFpRWFBaURpVmjOhljkzE5JsKYjKk0WllGJ6dhkUuMpuEqNI0wyrDIqEEijROVTRrNZwGNszbcFlyTpbN2KnvRWp5rKjBLhc/5SVHLHr4x+6PiNyDvO9MyGNx91zhfIACwWG+/g3yUYqlWqSndYEuAJybn47FAj0eSLtcCNh9Preqb60NaNf7VhcDE81npfRPLLfSHq4uvg03sMlNnmIOIIO4ghGdpMuba9rg5Zqb/NiBa97bTmOq6ZFx460NWda5LWj8R9M0tVXbuIO1uI5FJT15dmb81mknBuHfZIJNtlsQbKilrsuoa7YR0wOaWkkI2oLqhu/rcIJquXRWmGCqSCPlBS8jzsXj5zvWDUO39FVIi62ZJdu+fRZOuNhHPDzW5Kc5uIG/WOPeg+ytzMgtwBx4BOtE2q/5hY5ZL2JsNpJBAHzXk+kwLjUaRvOJWtdjBg27HAAkG5O3HjipUjbnC9r+eS5Sm9sNNyuh8VsZveNvcOCl1rw8k33fsFSGhza73anDAnhdRdI0joz72RvYjaL+Cpj476ZHNz49oVfEdm3BBnoHhwFhc8b224qto+nAbruFjc6uthYb7IVS/UJcTe+Q3q/ke9IzPCnO2R6ujDQPeN9t0jqHYQm6uS5vvSbitE7MmTW+hZqI0LAajxQnbgqtmae/R6xMRr2OmBydj4IzKQ6t7t8seBU3SLzFHsapaOp+0Nhste2zu2paHUb93WOFy44X4AbF9BSkMaHENaALkMFr8ys+XJpdGzBiTe2/Qs+hkbf3CQDmMb8bBO6PruyaQWDWccb+GxBj1nnXdh8LcsNlwjSY4qThtfsWWRTW5G4qsfZyvmURrgCbYqW5oVLQ0ha46ti4j3b48xbeVDJj0to14s7b0z6ij0gGtbrDVFhbLHip+lJ26/uuvfP/ACpNY92td2ZJ5eGxAEizLF3svyUs+hgn91vAi/ep9edV7h3jvQYp/cK3pnERyD7zbHmFynVf+jOtdir5kaklGIJIuLXGy/okJHrMT8QrcNol5OyzUtEBAABJ+87G4O5uQ8Vj2RsnvH3M7gDbstwT4YJY7OOwWO47+SVdq2vIAMLNfsOJzaoqv8leK+RGCA3ADQcc758k+yDVy1dbc0+Z9F5SuiOR94A2NsrjcpdRVOY5zDs3bswqd30hP1hbYxWU5IwYb3zaMO9LGifhcgcCbeKYh0gGjDE7sVqGrY7B1wDsJ+imXOfgWljrtsxQxtc9rNXWvfWccsBmOGCcqKmOM2DWkYGwyvxR6OJoII23xviRw4JLS1Jqm+w7Qput1plFGpIuk60veTsKVbWY+9iNyNLDmp8ostsTOtGC3SeypNHd2ve7bXA9DwULSUl3G6oU1R7pF8cwpFWblPinTI563PQnKUu4o0iA5bEebRhrrIjHJZqMwJ9E0x2Ge2W1GYSc0k1PUr9llKkkaMbb6Dw09zmABmTu+apzVrAA0E2Fsft8s1Lqp9X3RuuVmGVlveGO/wB4eTvRS4b02aPJxTUlVtdf77T1YehuEdtUd3eMfJSG6m+35vQt9VtttjuhafIrnJ00VRUgp+hqQw3tc7LbFCBI2g8wttmP+DfwU6jZSMmnstPqL8cV4HhTo6r6OCM2UFJ40W8rHoX2VAe/SkbY3eCjsequg5Ll8Zye0+Sjkx9b+isZNvX2SHuWWFevaQSNxI6IjQqpdE+fZa0XK4DeN2a7SVWCezIzsATsP7Jekqg0Ac8VucPkvgCNnDbgsrx/t2bPInPRuOl7Np1Tid+7ckdLU4sHgm9gHDPjfhgnYdbVxBtlbaFqcta0Fzb2tZpIFyMQTfE4rpbVDXKqNEGaBzGh5ydltR9GUvaH3rhoAJ2XxyvsVWlrA8EPaNv2RYdCiezO19YPAaRjhc4cynrLWtPolGCd7T2jUTA0YC5AsNnROtaJGWPC4880vTU7dbWuTbK+IujVFSWjC2G5ZtOn0aaaSIGk4GsLmkkEZXGahHHBO6XqXOdZ3Ejkdyl669DHDS7POy5E6/gSWCymVOaqGouLKbVjbsVse/kzZ9fAi9CKJIgkrUjAxZhRWuQQiRi5sMTwTsig7XpoSaowzQX0rmfaFkIybErSZbbkKH3PHqqLK+bdf8g9Ap1G46wLQ4kXPunUOW8ZKkKqTeBwdO9x6CRCkGWbFTIf9MH8hXus7bF/afksmR+0i3JxHVy8D/xj8rQfJTaKqgtz8DuhC4P4OHddZaHb3fpAWg129/8AahobkbEvHrh5ogf9ZhB1nbz36q00/wBPgPIpGh1Q7DP9bFU0dPZ7XDfj3qNEOB7ve8k7C22Xgp0h1Wnsq6WgtKTsNndUqWqnO/tI2O2gWKlzyWwHXchGuI1t8uji+y2yrfhjgL4JCWW2WJ8OWGZ4C/clpJh983/DkP0tuetkXHI5ZHPpn1dNpJmqXE4jLVxx57V8/PVOLjqMO3E4ryOus0arHYfAyw6m5SUszyf+04/1F7vkpxh029FcufkkhoTSbTbvATlNpHVsC9p5HW8lE7V4/wBID8h9VttY8bhyACesSZOM1J9H21JWRluDjhibNJUurrxchocRxFgosekX/F0wTtFIHGzs9hJz4c1KcHGtlsn5Lc6NTt7Rh93EZB3u9CoIbdVNJRSwuu1x1HZHcdrT6KZqHYrpa9mb36PJsBZJTuv3KhLESMVOqIyMU8aEypoUkO8ILnIkrku4rSkYqZmCEuNhbmTYDmU+xoixDgXfED5YILQQLC3jihOjcVzexpXH47OmmLsyVgFcYnbumKe0Xo5sh/6szImg2Otcuta92tAx3I7SQmqthND0DpDre7qjC7wHAncAcyr0ei8MXk7sdQdGgHxRaiWmYA2OVtmjCzX9SbpR+lIhhrg8mn1WarqvRqnDpdsL/LQMbN5ka3jgfFb9h/Efy6rR6nxSg0tH8Tj+X9kT+exDY89yV8w8UvlDIohx73O9LLjRsvi1t+RPmUm7+I2jJh/ML+RCA7T9zfVyys23mSu42Dr7K4om/C39IRPY27h+kfJQzp92wH+3/isjT0mzx/ay7x2dtfZ9HHQN3D9I+SZFK0fRXyo/iGXh4r3/APQTG93WuLXDcuK7xUHkj6OXSrIg5mLiMTYjDhzXjQHAOabgi4K+Sheda+te973v43R4tIyxNLGuFr3FwXFv9JXeL6C7bPojSA538Au9kbuP6i3yXzUmmpTtB5j5ITtIuObR/cPIpvHQrpH1LqNh+7fmXH1Wf5dH/wCMdxI9V8t7Z+AfqeP9y22u/C7ukePVd439g5I+nFAwZBw/pe4eq0KQfHIPz3/+gV84zShGyUcpCfNpR2acI2ynmY3f7EOFfYyZafS/jP52sd6BeNgP/rP5XMP9rvRSx/EG9pPMD0IRm/xAzayTu1fklc2Mmvs+jgk1xqPY1zSLEhx64jPioFZTGGQtcDq3u0na05Fcz+Ioxj2cnQfND0np9kzNUtcCMjbLxS8bKRalgqmfckpTvNwlHVR3rz2i+9VnHoFZ1RiphwuOiST0s6VlAJ3K0t/JjyJPuR2nFzinIIh48Vy5So9DCuzL4W3y80xTwgWsLZnvsvVySn0WhLmPl3LIbBuQZ88hkNg+S5cobey1oTkA3DoEJ7RuHRcuWqPRC0gbWDcOiE4ZrlyZGe5WvR60cui0Ry6LlyTYspHW4DoF73DoFy5MgtdhWtGGC3UNGGAXLlL5GMvFjkOgWXch0C5cimVaRkjgOi8Hd0XLk5Okjifqy665cuFZlxWTId65cj8Et9nrnITly5FE8hkn6stN+sFy5H5CvYOU8ugQ78B0C8XJkJXs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135" y="-894056"/>
            <a:ext cx="28384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In the Fullness of Time….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anose="0306080204060707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60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135"/>
            <a:ext cx="9144000" cy="687334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7700" y="3470787"/>
            <a:ext cx="6711654" cy="277761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Coming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 Coming</a:t>
            </a:r>
          </a:p>
        </p:txBody>
      </p:sp>
      <p:sp>
        <p:nvSpPr>
          <p:cNvPr id="4" name="AutoShape 2" descr="data:image/jpeg;base64,/9j/4AAQSkZJRgABAQAAAQABAAD/2wCEAAkGBxQSEhUUEhIUFRQUFA8UFBQQFRcPFRQUFBQWFhQUFBQYHCggGBolHBQUITEhJSkrLi4uFx8zODMsNygtLisBCgoKDg0OGhAQGywkHRwsLCwsLCwsLCwsLCwsLCwsLCwsLCwsLCwsLCwsLCwsLCwsLCwsKywsLDcsLCwsLDcrK//AABEIALMA7gMBIgACEQEDEQH/xAAbAAADAQEBAQEAAAAAAAAAAAADBAUCAAEGB//EAEAQAAEDAgIHBQUGBQMFAQAAAAEAAgMEESExBRJBUWFxkROBobHBFCJS0fAyQmKCkuEGFXKi8UPC0iMzU2OyFv/EABkBAAMBAQEAAAAAAAAAAAAAAAECAwQABf/EACURAAMAAgICAgMAAwEAAAAAAAABAgMREiETMUFRBCJhkaHwcf/aAAwDAQACEQMRAD8A/EAtgLwBbaFxxwC20L0BEa1cE8a1baxEaxFaxcNoE1iaEes3kubGmKduKWh5+hERr0Rp10OK9EKOwaEjGu7JPmDBd2K7YeIh2S7sk+YV52K45yIdmu7NPdivOxRBoTAXqa7Jd2S7QBa/BaD+HRF7Jd2S7ig7ZkPH+VsEHcvOyWTGg4R3JhCzghkcF624yWzMUOAeSYB8aA5nFNmTgsuk4IaYGxJzFgsTD8UOyYUC5iGYymbLJQCJgIjQstCK0JhDTGo7GryNqYjYuDo5jEdka1HGm44kB0gTIkZkKZjhTDIEGyikWfDexXjYFTjp9i0KZLspwJ5psF3s6simwWRTYJeQ/jI7qdZ9nVmSnQzTpkxagkGBedgq3s689nTbE4ErsFkwqs+C2CEYEyYrkmGFediqnYLBhREaJhhWeyVQw8FgwrgaJvZLJiVEwrJhRBomuiQnRKk6JCfGgDRNdGhOan3xoD2LjhJ/JBcU1I1AcxAAuwI8YQ4wmYmobCkFjam4mIcTE9BGhsdI1FEnYoV7BEqMESR0WmAcdOm46dMwwJ+KmU3ZonGJR06L7MqUdOmBSpOZXiibFTLhS4KvFTojKXzS8zuiDLSoRplfmpcUF1MnVgcpkM068NPZWXU6w6nTqhXBDdTrJg4Kw6BCdAnVEqgkGBZMCrGBYMCdUScEkwrzshxVQ0/BYMCPIXiTHQrBhG3wVMwILoEOQNEySEce9LSRKs+BKywrtgaJMkaWkjVSWFKSxLtiaJz4xvS74+BTkrUq9q4AlGE3CErEnYErYZHYGqjTxpKmCq0zVKq0aJQxBCqVPGh00aqU8SlWQvK0EpoVTghQqeFUoI+Cg8hQ8jp01HTpinjT8cKR5BHeiYKVFEFtm0KsKfgvfZUOYnlIktPc5ILqXgvoX0f0cEF1KBz4H9k3k0GcqPn5KZAdArj6bmlpKb6yTLKVVJkV0CEYFXdDsQnQcE6yh4kp0KwYVV9kJ2HuCGaQ7j0TeZCuCU6JDMSru0e/4HdEN2j3/Aen7o+dC+MkOYhPCpS0xGaXfCm8yA8bJ0l0pK0qnJElJo0fKI4ZLmj+rJCdirS33qfPfemWQm4Jc7Em8cFRn5lIyAp+RJolRJ6AJKJOwrqZ0op0zFZo4SotO5WtGzlpvnwWa6LpPRepKJ25VKeld9Fdo+d5H2OuCoPp3uxIaO9QyL9drYs5K5aYWmoyd3VUoaQqLBU2/wAqtTVvNY6yGhzZTp6U7lSp4j8IU6nrlSp65NiyY9/s2ZsiseijO5EMaxFUAo4Xt4njqf17Mj38gXRDd6IEkQ+E9U6SlpJfrNS/J8cz37GnZOqGbmhIStd8I8FTmlKnTzFeHWbs24kxRxPAd/7IRncMiPJdPL9YlKSTFDys2zi2MSVr948AkpqiU5N1uTx5LDqg70B0x3o+Rl5wr6AS1xH2mH9QKXk0owfdd+kH1TZqCP3xQXVKdZGV8S+hKTTIGTHnu1UnLpZ+fYOA4lUn1PJBkqeSdZP4B4USJ9MuH+i7rb0U9+nL5xHudf0V2Sp5JOaoG5XnL/P9kqwf0h1Glgco3dR8khLpE/C7qP8AirdRIDsCnT23K82voy5MP9Jj68bnd9j6JOStO7qn5mjcFPnc0HJaJafwZbjXyIxuTkL1NYUxG5VpEZosQScVWoKvUIIsea+aienYZ1mvGaZtfJ95S6fdwTh0u5wsThzXw0FQVRinWbJFetmnHGL3o+shreKfgr+K+QhqE/BPxWSsRtmZZ9jT1yqU1cvjKepVSmqLZlZrgF4E0fZ01VdUYqpfJU9VYZ4p+nreO1djyVje5Z52X8UvvqEtJOp1RV4270o+t3ldea7fbEj8YoS1fJIzVyQnqEjLOUiWzbj/ABylJVA7UrLLxvyU2SZLvnITqTVOLQ7NLzSMtSvBXEbeqy6taftNCopZX0LS1qVk0h9WPzTkgidtISk2jwfsuBVp4/IlO/gVfpFLS6Q5rVRQOGxT5oiM1piYfozZMmVezcukClJK53DxQ5Fz6ew98kE4gAAm2wnHBXUQjM7yV6YKSsd9X+aVM7ibAXJ2JyGmacXOFtwwNt7v2S89Q1gsw47++5VOvSRNqvdMUqA8ZgZXwN0ni7JeyzEnP/Cy2bu5K0poy00xFpRWFBaURpVmjOhljkzE5JsKYjKk0WllGJ6dhkUuMpuEqNI0wyrDIqEEijROVTRrNZwGNszbcFlyTpbN2KnvRWp5rKjBLhc/5SVHLHr4x+6PiNyDvO9MyGNx91zhfIACwWG+/g3yUYqlWqSndYEuAJybn47FAj0eSLtcCNh9Preqb60NaNf7VhcDE81npfRPLLfSHq4uvg03sMlNnmIOIIO4ghGdpMuba9rg5Zqb/NiBa97bTmOq6ZFx460NWda5LWj8R9M0tVXbuIO1uI5FJT15dmb81mknBuHfZIJNtlsQbKilrsuoa7YR0wOaWkkI2oLqhu/rcIJquXRWmGCqSCPlBS8jzsXj5zvWDUO39FVIi62ZJdu+fRZOuNhHPDzW5Kc5uIG/WOPeg+ytzMgtwBx4BOtE2q/5hY5ZL2JsNpJBAHzXk+kwLjUaRvOJWtdjBg27HAAkG5O3HjipUjbnC9r+eS5Sm9sNNyuh8VsZveNvcOCl1rw8k33fsFSGhza73anDAnhdRdI0joz72RvYjaL+Cpj476ZHNz49oVfEdm3BBnoHhwFhc8b224qto+nAbruFjc6uthYb7IVS/UJcTe+Q3q/ke9IzPCnO2R6ujDQPeN9t0jqHYQm6uS5vvSbitE7MmTW+hZqI0LAajxQnbgqtmae/R6xMRr2OmBydj4IzKQ6t7t8seBU3SLzFHsapaOp+0Nhste2zu2paHUb93WOFy44X4AbF9BSkMaHENaALkMFr8ys+XJpdGzBiTe2/Qs+hkbf3CQDmMb8bBO6PruyaQWDWccb+GxBj1nnXdh8LcsNlwjSY4qThtfsWWRTW5G4qsfZyvmURrgCbYqW5oVLQ0ha46ti4j3b48xbeVDJj0to14s7b0z6ij0gGtbrDVFhbLHip+lJ26/uuvfP/ACpNY92td2ZJ5eGxAEizLF3svyUs+hgn91vAi/ep9edV7h3jvQYp/cK3pnERyD7zbHmFynVf+jOtdir5kaklGIJIuLXGy/okJHrMT8QrcNol5OyzUtEBAABJ+87G4O5uQ8Vj2RsnvH3M7gDbstwT4YJY7OOwWO47+SVdq2vIAMLNfsOJzaoqv8leK+RGCA3ADQcc758k+yDVy1dbc0+Z9F5SuiOR94A2NsrjcpdRVOY5zDs3bswqd30hP1hbYxWU5IwYb3zaMO9LGifhcgcCbeKYh0gGjDE7sVqGrY7B1wDsJ+imXOfgWljrtsxQxtc9rNXWvfWccsBmOGCcqKmOM2DWkYGwyvxR6OJoII23xviRw4JLS1Jqm+w7Qput1plFGpIuk60veTsKVbWY+9iNyNLDmp8ostsTOtGC3SeypNHd2ve7bXA9DwULSUl3G6oU1R7pF8cwpFWblPinTI563PQnKUu4o0iA5bEebRhrrIjHJZqMwJ9E0x2Ge2W1GYSc0k1PUr9llKkkaMbb6Dw09zmABmTu+apzVrAA0E2Fsft8s1Lqp9X3RuuVmGVlveGO/wB4eTvRS4b02aPJxTUlVtdf77T1YehuEdtUd3eMfJSG6m+35vQt9VtttjuhafIrnJ00VRUgp+hqQw3tc7LbFCBI2g8wttmP+DfwU6jZSMmnstPqL8cV4HhTo6r6OCM2UFJ40W8rHoX2VAe/SkbY3eCjsequg5Ll8Zye0+Sjkx9b+isZNvX2SHuWWFevaQSNxI6IjQqpdE+fZa0XK4DeN2a7SVWCezIzsATsP7Jekqg0Ac8VucPkvgCNnDbgsrx/t2bPInPRuOl7Np1Tid+7ckdLU4sHgm9gHDPjfhgnYdbVxBtlbaFqcta0Fzb2tZpIFyMQTfE4rpbVDXKqNEGaBzGh5ydltR9GUvaH3rhoAJ2XxyvsVWlrA8EPaNv2RYdCiezO19YPAaRjhc4cynrLWtPolGCd7T2jUTA0YC5AsNnROtaJGWPC4880vTU7dbWuTbK+IujVFSWjC2G5ZtOn0aaaSIGk4GsLmkkEZXGahHHBO6XqXOdZ3Ejkdyl669DHDS7POy5E6/gSWCymVOaqGouLKbVjbsVse/kzZ9fAi9CKJIgkrUjAxZhRWuQQiRi5sMTwTsig7XpoSaowzQX0rmfaFkIybErSZbbkKH3PHqqLK+bdf8g9Ap1G46wLQ4kXPunUOW8ZKkKqTeBwdO9x6CRCkGWbFTIf9MH8hXus7bF/afksmR+0i3JxHVy8D/xj8rQfJTaKqgtz8DuhC4P4OHddZaHb3fpAWg129/8AahobkbEvHrh5ogf9ZhB1nbz36q00/wBPgPIpGh1Q7DP9bFU0dPZ7XDfj3qNEOB7ve8k7C22Xgp0h1Wnsq6WgtKTsNndUqWqnO/tI2O2gWKlzyWwHXchGuI1t8uji+y2yrfhjgL4JCWW2WJ8OWGZ4C/clpJh983/DkP0tuetkXHI5ZHPpn1dNpJmqXE4jLVxx57V8/PVOLjqMO3E4ryOus0arHYfAyw6m5SUszyf+04/1F7vkpxh029FcufkkhoTSbTbvATlNpHVsC9p5HW8lE7V4/wBID8h9VttY8bhyACesSZOM1J9H21JWRluDjhibNJUurrxchocRxFgosekX/F0wTtFIHGzs9hJz4c1KcHGtlsn5Lc6NTt7Rh93EZB3u9CoIbdVNJRSwuu1x1HZHcdrT6KZqHYrpa9mb36PJsBZJTuv3KhLESMVOqIyMU8aEypoUkO8ILnIkrku4rSkYqZmCEuNhbmTYDmU+xoixDgXfED5YILQQLC3jihOjcVzexpXH47OmmLsyVgFcYnbumKe0Xo5sh/6szImg2Otcuta92tAx3I7SQmqthND0DpDre7qjC7wHAncAcyr0ei8MXk7sdQdGgHxRaiWmYA2OVtmjCzX9SbpR+lIhhrg8mn1WarqvRqnDpdsL/LQMbN5ka3jgfFb9h/Efy6rR6nxSg0tH8Tj+X9kT+exDY89yV8w8UvlDIohx73O9LLjRsvi1t+RPmUm7+I2jJh/ML+RCA7T9zfVyys23mSu42Dr7K4om/C39IRPY27h+kfJQzp92wH+3/isjT0mzx/ay7x2dtfZ9HHQN3D9I+SZFK0fRXyo/iGXh4r3/APQTG93WuLXDcuK7xUHkj6OXSrIg5mLiMTYjDhzXjQHAOabgi4K+Sheda+te973v43R4tIyxNLGuFr3FwXFv9JXeL6C7bPojSA538Au9kbuP6i3yXzUmmpTtB5j5ITtIuObR/cPIpvHQrpH1LqNh+7fmXH1Wf5dH/wCMdxI9V8t7Z+AfqeP9y22u/C7ukePVd439g5I+nFAwZBw/pe4eq0KQfHIPz3/+gV84zShGyUcpCfNpR2acI2ynmY3f7EOFfYyZafS/jP52sd6BeNgP/rP5XMP9rvRSx/EG9pPMD0IRm/xAzayTu1fklc2Mmvs+jgk1xqPY1zSLEhx64jPioFZTGGQtcDq3u0na05Fcz+Ioxj2cnQfND0np9kzNUtcCMjbLxS8bKRalgqmfckpTvNwlHVR3rz2i+9VnHoFZ1RiphwuOiST0s6VlAJ3K0t/JjyJPuR2nFzinIIh48Vy5So9DCuzL4W3y80xTwgWsLZnvsvVySn0WhLmPl3LIbBuQZ88hkNg+S5cobey1oTkA3DoEJ7RuHRcuWqPRC0gbWDcOiE4ZrlyZGe5WvR60cui0Ry6LlyTYspHW4DoF73DoFy5MgtdhWtGGC3UNGGAXLlL5GMvFjkOgWXch0C5cimVaRkjgOi8Hd0XLk5Okjifqy665cuFZlxWTId65cj8Et9nrnITly5FE8hkn6stN+sFy5H5CvYOU8ugQ78B0C8XJkJXs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135" y="-894056"/>
            <a:ext cx="28384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In the Fullness of Time….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anose="0306080204060707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778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135"/>
            <a:ext cx="9144000" cy="687334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7700" y="3470787"/>
            <a:ext cx="6711654" cy="277761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 Sevens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Fourth Kingdom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of Israel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Bethlehem</a:t>
            </a:r>
          </a:p>
        </p:txBody>
      </p:sp>
      <p:sp>
        <p:nvSpPr>
          <p:cNvPr id="4" name="AutoShape 2" descr="data:image/jpeg;base64,/9j/4AAQSkZJRgABAQAAAQABAAD/2wCEAAkGBxQSEhUUEhIUFRQUFA8UFBQQFRcPFRQUFBQWFhQUFBQYHCggGBolHBQUITEhJSkrLi4uFx8zODMsNygtLisBCgoKDg0OGhAQGywkHRwsLCwsLCwsLCwsLCwsLCwsLCwsLCwsLCwsLCwsLCwsLCwsLCwsKywsLDcsLCwsLDcrK//AABEIALMA7gMBIgACEQEDEQH/xAAbAAADAQEBAQEAAAAAAAAAAAADBAUCAAEGB//EAEAQAAEDAgIHBQUGBQMFAQAAAAEAAgMEESExBRJBUWFxkROBobHBFCJS0fAyQmKCkuEGFXKi8UPC0iMzU2OyFv/EABkBAAMBAQEAAAAAAAAAAAAAAAECAwQABf/EACURAAMAAgICAgMAAwEAAAAAAAABAgMREiETMUFRBCJhkaHwcf/aAAwDAQACEQMRAD8A/EAtgLwBbaFxxwC20L0BEa1cE8a1baxEaxFaxcNoE1iaEes3kubGmKduKWh5+hERr0Rp10OK9EKOwaEjGu7JPmDBd2K7YeIh2S7sk+YV52K45yIdmu7NPdivOxRBoTAXqa7Jd2S7QBa/BaD+HRF7Jd2S7ig7ZkPH+VsEHcvOyWTGg4R3JhCzghkcF624yWzMUOAeSYB8aA5nFNmTgsuk4IaYGxJzFgsTD8UOyYUC5iGYymbLJQCJgIjQstCK0JhDTGo7GryNqYjYuDo5jEdka1HGm44kB0gTIkZkKZjhTDIEGyikWfDexXjYFTjp9i0KZLspwJ5psF3s6simwWRTYJeQ/jI7qdZ9nVmSnQzTpkxagkGBedgq3s689nTbE4ErsFkwqs+C2CEYEyYrkmGFediqnYLBhREaJhhWeyVQw8FgwrgaJvZLJiVEwrJhRBomuiQnRKk6JCfGgDRNdGhOan3xoD2LjhJ/JBcU1I1AcxAAuwI8YQ4wmYmobCkFjam4mIcTE9BGhsdI1FEnYoV7BEqMESR0WmAcdOm46dMwwJ+KmU3ZonGJR06L7MqUdOmBSpOZXiibFTLhS4KvFTojKXzS8zuiDLSoRplfmpcUF1MnVgcpkM068NPZWXU6w6nTqhXBDdTrJg4Kw6BCdAnVEqgkGBZMCrGBYMCdUScEkwrzshxVQ0/BYMCPIXiTHQrBhG3wVMwILoEOQNEySEce9LSRKs+BKywrtgaJMkaWkjVSWFKSxLtiaJz4xvS74+BTkrUq9q4AlGE3CErEnYErYZHYGqjTxpKmCq0zVKq0aJQxBCqVPGh00aqU8SlWQvK0EpoVTghQqeFUoI+Cg8hQ8jp01HTpinjT8cKR5BHeiYKVFEFtm0KsKfgvfZUOYnlIktPc5ILqXgvoX0f0cEF1KBz4H9k3k0GcqPn5KZAdArj6bmlpKb6yTLKVVJkV0CEYFXdDsQnQcE6yh4kp0KwYVV9kJ2HuCGaQ7j0TeZCuCU6JDMSru0e/4HdEN2j3/Aen7o+dC+MkOYhPCpS0xGaXfCm8yA8bJ0l0pK0qnJElJo0fKI4ZLmj+rJCdirS33qfPfemWQm4Jc7Em8cFRn5lIyAp+RJolRJ6AJKJOwrqZ0op0zFZo4SotO5WtGzlpvnwWa6LpPRepKJ25VKeld9Fdo+d5H2OuCoPp3uxIaO9QyL9drYs5K5aYWmoyd3VUoaQqLBU2/wAqtTVvNY6yGhzZTp6U7lSp4j8IU6nrlSp65NiyY9/s2ZsiseijO5EMaxFUAo4Xt4njqf17Mj38gXRDd6IEkQ+E9U6SlpJfrNS/J8cz37GnZOqGbmhIStd8I8FTmlKnTzFeHWbs24kxRxPAd/7IRncMiPJdPL9YlKSTFDys2zi2MSVr948AkpqiU5N1uTx5LDqg70B0x3o+Rl5wr6AS1xH2mH9QKXk0owfdd+kH1TZqCP3xQXVKdZGV8S+hKTTIGTHnu1UnLpZ+fYOA4lUn1PJBkqeSdZP4B4USJ9MuH+i7rb0U9+nL5xHudf0V2Sp5JOaoG5XnL/P9kqwf0h1Glgco3dR8khLpE/C7qP8AirdRIDsCnT23K82voy5MP9Jj68bnd9j6JOStO7qn5mjcFPnc0HJaJafwZbjXyIxuTkL1NYUxG5VpEZosQScVWoKvUIIsea+aienYZ1mvGaZtfJ95S6fdwTh0u5wsThzXw0FQVRinWbJFetmnHGL3o+shreKfgr+K+QhqE/BPxWSsRtmZZ9jT1yqU1cvjKepVSmqLZlZrgF4E0fZ01VdUYqpfJU9VYZ4p+nreO1djyVje5Z52X8UvvqEtJOp1RV4270o+t3ldea7fbEj8YoS1fJIzVyQnqEjLOUiWzbj/ABylJVA7UrLLxvyU2SZLvnITqTVOLQ7NLzSMtSvBXEbeqy6taftNCopZX0LS1qVk0h9WPzTkgidtISk2jwfsuBVp4/IlO/gVfpFLS6Q5rVRQOGxT5oiM1piYfozZMmVezcukClJK53DxQ5Fz6ew98kE4gAAm2wnHBXUQjM7yV6YKSsd9X+aVM7ibAXJ2JyGmacXOFtwwNt7v2S89Q1gsw47++5VOvSRNqvdMUqA8ZgZXwN0ni7JeyzEnP/Cy2bu5K0poy00xFpRWFBaURpVmjOhljkzE5JsKYjKk0WllGJ6dhkUuMpuEqNI0wyrDIqEEijROVTRrNZwGNszbcFlyTpbN2KnvRWp5rKjBLhc/5SVHLHr4x+6PiNyDvO9MyGNx91zhfIACwWG+/g3yUYqlWqSndYEuAJybn47FAj0eSLtcCNh9Preqb60NaNf7VhcDE81npfRPLLfSHq4uvg03sMlNnmIOIIO4ghGdpMuba9rg5Zqb/NiBa97bTmOq6ZFx460NWda5LWj8R9M0tVXbuIO1uI5FJT15dmb81mknBuHfZIJNtlsQbKilrsuoa7YR0wOaWkkI2oLqhu/rcIJquXRWmGCqSCPlBS8jzsXj5zvWDUO39FVIi62ZJdu+fRZOuNhHPDzW5Kc5uIG/WOPeg+ytzMgtwBx4BOtE2q/5hY5ZL2JsNpJBAHzXk+kwLjUaRvOJWtdjBg27HAAkG5O3HjipUjbnC9r+eS5Sm9sNNyuh8VsZveNvcOCl1rw8k33fsFSGhza73anDAnhdRdI0joz72RvYjaL+Cpj476ZHNz49oVfEdm3BBnoHhwFhc8b224qto+nAbruFjc6uthYb7IVS/UJcTe+Q3q/ke9IzPCnO2R6ujDQPeN9t0jqHYQm6uS5vvSbitE7MmTW+hZqI0LAajxQnbgqtmae/R6xMRr2OmBydj4IzKQ6t7t8seBU3SLzFHsapaOp+0Nhste2zu2paHUb93WOFy44X4AbF9BSkMaHENaALkMFr8ys+XJpdGzBiTe2/Qs+hkbf3CQDmMb8bBO6PruyaQWDWccb+GxBj1nnXdh8LcsNlwjSY4qThtfsWWRTW5G4qsfZyvmURrgCbYqW5oVLQ0ha46ti4j3b48xbeVDJj0to14s7b0z6ij0gGtbrDVFhbLHip+lJ26/uuvfP/ACpNY92td2ZJ5eGxAEizLF3svyUs+hgn91vAi/ep9edV7h3jvQYp/cK3pnERyD7zbHmFynVf+jOtdir5kaklGIJIuLXGy/okJHrMT8QrcNol5OyzUtEBAABJ+87G4O5uQ8Vj2RsnvH3M7gDbstwT4YJY7OOwWO47+SVdq2vIAMLNfsOJzaoqv8leK+RGCA3ADQcc758k+yDVy1dbc0+Z9F5SuiOR94A2NsrjcpdRVOY5zDs3bswqd30hP1hbYxWU5IwYb3zaMO9LGifhcgcCbeKYh0gGjDE7sVqGrY7B1wDsJ+imXOfgWljrtsxQxtc9rNXWvfWccsBmOGCcqKmOM2DWkYGwyvxR6OJoII23xviRw4JLS1Jqm+w7Qput1plFGpIuk60veTsKVbWY+9iNyNLDmp8ostsTOtGC3SeypNHd2ve7bXA9DwULSUl3G6oU1R7pF8cwpFWblPinTI563PQnKUu4o0iA5bEebRhrrIjHJZqMwJ9E0x2Ge2W1GYSc0k1PUr9llKkkaMbb6Dw09zmABmTu+apzVrAA0E2Fsft8s1Lqp9X3RuuVmGVlveGO/wB4eTvRS4b02aPJxTUlVtdf77T1YehuEdtUd3eMfJSG6m+35vQt9VtttjuhafIrnJ00VRUgp+hqQw3tc7LbFCBI2g8wttmP+DfwU6jZSMmnstPqL8cV4HhTo6r6OCM2UFJ40W8rHoX2VAe/SkbY3eCjsequg5Ll8Zye0+Sjkx9b+isZNvX2SHuWWFevaQSNxI6IjQqpdE+fZa0XK4DeN2a7SVWCezIzsATsP7Jekqg0Ac8VucPkvgCNnDbgsrx/t2bPInPRuOl7Np1Tid+7ckdLU4sHgm9gHDPjfhgnYdbVxBtlbaFqcta0Fzb2tZpIFyMQTfE4rpbVDXKqNEGaBzGh5ydltR9GUvaH3rhoAJ2XxyvsVWlrA8EPaNv2RYdCiezO19YPAaRjhc4cynrLWtPolGCd7T2jUTA0YC5AsNnROtaJGWPC4880vTU7dbWuTbK+IujVFSWjC2G5ZtOn0aaaSIGk4GsLmkkEZXGahHHBO6XqXOdZ3Ejkdyl669DHDS7POy5E6/gSWCymVOaqGouLKbVjbsVse/kzZ9fAi9CKJIgkrUjAxZhRWuQQiRi5sMTwTsig7XpoSaowzQX0rmfaFkIybErSZbbkKH3PHqqLK+bdf8g9Ap1G46wLQ4kXPunUOW8ZKkKqTeBwdO9x6CRCkGWbFTIf9MH8hXus7bF/afksmR+0i3JxHVy8D/xj8rQfJTaKqgtz8DuhC4P4OHddZaHb3fpAWg129/8AahobkbEvHrh5ogf9ZhB1nbz36q00/wBPgPIpGh1Q7DP9bFU0dPZ7XDfj3qNEOB7ve8k7C22Xgp0h1Wnsq6WgtKTsNndUqWqnO/tI2O2gWKlzyWwHXchGuI1t8uji+y2yrfhjgL4JCWW2WJ8OWGZ4C/clpJh983/DkP0tuetkXHI5ZHPpn1dNpJmqXE4jLVxx57V8/PVOLjqMO3E4ryOus0arHYfAyw6m5SUszyf+04/1F7vkpxh029FcufkkhoTSbTbvATlNpHVsC9p5HW8lE7V4/wBID8h9VttY8bhyACesSZOM1J9H21JWRluDjhibNJUurrxchocRxFgosekX/F0wTtFIHGzs9hJz4c1KcHGtlsn5Lc6NTt7Rh93EZB3u9CoIbdVNJRSwuu1x1HZHcdrT6KZqHYrpa9mb36PJsBZJTuv3KhLESMVOqIyMU8aEypoUkO8ILnIkrku4rSkYqZmCEuNhbmTYDmU+xoixDgXfED5YILQQLC3jihOjcVzexpXH47OmmLsyVgFcYnbumKe0Xo5sh/6szImg2Otcuta92tAx3I7SQmqthND0DpDre7qjC7wHAncAcyr0ei8MXk7sdQdGgHxRaiWmYA2OVtmjCzX9SbpR+lIhhrg8mn1WarqvRqnDpdsL/LQMbN5ka3jgfFb9h/Efy6rR6nxSg0tH8Tj+X9kT+exDY89yV8w8UvlDIohx73O9LLjRsvi1t+RPmUm7+I2jJh/ML+RCA7T9zfVyys23mSu42Dr7K4om/C39IRPY27h+kfJQzp92wH+3/isjT0mzx/ay7x2dtfZ9HHQN3D9I+SZFK0fRXyo/iGXh4r3/APQTG93WuLXDcuK7xUHkj6OXSrIg5mLiMTYjDhzXjQHAOabgi4K+Sheda+te973v43R4tIyxNLGuFr3FwXFv9JXeL6C7bPojSA538Au9kbuP6i3yXzUmmpTtB5j5ITtIuObR/cPIpvHQrpH1LqNh+7fmXH1Wf5dH/wCMdxI9V8t7Z+AfqeP9y22u/C7ukePVd439g5I+nFAwZBw/pe4eq0KQfHIPz3/+gV84zShGyUcpCfNpR2acI2ynmY3f7EOFfYyZafS/jP52sd6BeNgP/rP5XMP9rvRSx/EG9pPMD0IRm/xAzayTu1fklc2Mmvs+jgk1xqPY1zSLEhx64jPioFZTGGQtcDq3u0na05Fcz+Ioxj2cnQfND0np9kzNUtcCMjbLxS8bKRalgqmfckpTvNwlHVR3rz2i+9VnHoFZ1RiphwuOiST0s6VlAJ3K0t/JjyJPuR2nFzinIIh48Vy5So9DCuzL4W3y80xTwgWsLZnvsvVySn0WhLmPl3LIbBuQZ88hkNg+S5cobey1oTkA3DoEJ7RuHRcuWqPRC0gbWDcOiE4ZrlyZGe5WvR60cui0Ry6LlyTYspHW4DoF73DoFy5MgtdhWtGGC3UNGGAXLlL5GMvFjkOgWXch0C5cimVaRkjgOi8Hd0XLk5Okjifqy665cuFZlxWTId65cj8Et9nrnITly5FE8hkn6stN+sFy5H5CvYOU8ugQ78B0C8XJkJXs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135" y="-894056"/>
            <a:ext cx="28384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Signs for Christ’s 1</a:t>
            </a:r>
            <a:r>
              <a:rPr lang="en-US" sz="6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st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 Coming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anose="0306080204060707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67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135"/>
            <a:ext cx="9144000" cy="687334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7700" y="3470787"/>
            <a:ext cx="6711654" cy="277761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Descendent of David</a:t>
            </a:r>
          </a:p>
        </p:txBody>
      </p:sp>
      <p:sp>
        <p:nvSpPr>
          <p:cNvPr id="4" name="AutoShape 2" descr="data:image/jpeg;base64,/9j/4AAQSkZJRgABAQAAAQABAAD/2wCEAAkGBxQSEhUUEhIUFRQUFA8UFBQQFRcPFRQUFBQWFhQUFBQYHCggGBolHBQUITEhJSkrLi4uFx8zODMsNygtLisBCgoKDg0OGhAQGywkHRwsLCwsLCwsLCwsLCwsLCwsLCwsLCwsLCwsLCwsLCwsLCwsLCwsKywsLDcsLCwsLDcrK//AABEIALMA7gMBIgACEQEDEQH/xAAbAAADAQEBAQEAAAAAAAAAAAADBAUCAAEGB//EAEAQAAEDAgIHBQUGBQMFAQAAAAEAAgMEESExBRJBUWFxkROBobHBFCJS0fAyQmKCkuEGFXKi8UPC0iMzU2OyFv/EABkBAAMBAQEAAAAAAAAAAAAAAAECAwQABf/EACURAAMAAgICAgMAAwEAAAAAAAABAgMREiETMUFRBCJhkaHwcf/aAAwDAQACEQMRAD8A/EAtgLwBbaFxxwC20L0BEa1cE8a1baxEaxFaxcNoE1iaEes3kubGmKduKWh5+hERr0Rp10OK9EKOwaEjGu7JPmDBd2K7YeIh2S7sk+YV52K45yIdmu7NPdivOxRBoTAXqa7Jd2S7QBa/BaD+HRF7Jd2S7ig7ZkPH+VsEHcvOyWTGg4R3JhCzghkcF624yWzMUOAeSYB8aA5nFNmTgsuk4IaYGxJzFgsTD8UOyYUC5iGYymbLJQCJgIjQstCK0JhDTGo7GryNqYjYuDo5jEdka1HGm44kB0gTIkZkKZjhTDIEGyikWfDexXjYFTjp9i0KZLspwJ5psF3s6simwWRTYJeQ/jI7qdZ9nVmSnQzTpkxagkGBedgq3s689nTbE4ErsFkwqs+C2CEYEyYrkmGFediqnYLBhREaJhhWeyVQw8FgwrgaJvZLJiVEwrJhRBomuiQnRKk6JCfGgDRNdGhOan3xoD2LjhJ/JBcU1I1AcxAAuwI8YQ4wmYmobCkFjam4mIcTE9BGhsdI1FEnYoV7BEqMESR0WmAcdOm46dMwwJ+KmU3ZonGJR06L7MqUdOmBSpOZXiibFTLhS4KvFTojKXzS8zuiDLSoRplfmpcUF1MnVgcpkM068NPZWXU6w6nTqhXBDdTrJg4Kw6BCdAnVEqgkGBZMCrGBYMCdUScEkwrzshxVQ0/BYMCPIXiTHQrBhG3wVMwILoEOQNEySEce9LSRKs+BKywrtgaJMkaWkjVSWFKSxLtiaJz4xvS74+BTkrUq9q4AlGE3CErEnYErYZHYGqjTxpKmCq0zVKq0aJQxBCqVPGh00aqU8SlWQvK0EpoVTghQqeFUoI+Cg8hQ8jp01HTpinjT8cKR5BHeiYKVFEFtm0KsKfgvfZUOYnlIktPc5ILqXgvoX0f0cEF1KBz4H9k3k0GcqPn5KZAdArj6bmlpKb6yTLKVVJkV0CEYFXdDsQnQcE6yh4kp0KwYVV9kJ2HuCGaQ7j0TeZCuCU6JDMSru0e/4HdEN2j3/Aen7o+dC+MkOYhPCpS0xGaXfCm8yA8bJ0l0pK0qnJElJo0fKI4ZLmj+rJCdirS33qfPfemWQm4Jc7Em8cFRn5lIyAp+RJolRJ6AJKJOwrqZ0op0zFZo4SotO5WtGzlpvnwWa6LpPRepKJ25VKeld9Fdo+d5H2OuCoPp3uxIaO9QyL9drYs5K5aYWmoyd3VUoaQqLBU2/wAqtTVvNY6yGhzZTp6U7lSp4j8IU6nrlSp65NiyY9/s2ZsiseijO5EMaxFUAo4Xt4njqf17Mj38gXRDd6IEkQ+E9U6SlpJfrNS/J8cz37GnZOqGbmhIStd8I8FTmlKnTzFeHWbs24kxRxPAd/7IRncMiPJdPL9YlKSTFDys2zi2MSVr948AkpqiU5N1uTx5LDqg70B0x3o+Rl5wr6AS1xH2mH9QKXk0owfdd+kH1TZqCP3xQXVKdZGV8S+hKTTIGTHnu1UnLpZ+fYOA4lUn1PJBkqeSdZP4B4USJ9MuH+i7rb0U9+nL5xHudf0V2Sp5JOaoG5XnL/P9kqwf0h1Glgco3dR8khLpE/C7qP8AirdRIDsCnT23K82voy5MP9Jj68bnd9j6JOStO7qn5mjcFPnc0HJaJafwZbjXyIxuTkL1NYUxG5VpEZosQScVWoKvUIIsea+aienYZ1mvGaZtfJ95S6fdwTh0u5wsThzXw0FQVRinWbJFetmnHGL3o+shreKfgr+K+QhqE/BPxWSsRtmZZ9jT1yqU1cvjKepVSmqLZlZrgF4E0fZ01VdUYqpfJU9VYZ4p+nreO1djyVje5Z52X8UvvqEtJOp1RV4270o+t3ldea7fbEj8YoS1fJIzVyQnqEjLOUiWzbj/ABylJVA7UrLLxvyU2SZLvnITqTVOLQ7NLzSMtSvBXEbeqy6taftNCopZX0LS1qVk0h9WPzTkgidtISk2jwfsuBVp4/IlO/gVfpFLS6Q5rVRQOGxT5oiM1piYfozZMmVezcukClJK53DxQ5Fz6ew98kE4gAAm2wnHBXUQjM7yV6YKSsd9X+aVM7ibAXJ2JyGmacXOFtwwNt7v2S89Q1gsw47++5VOvSRNqvdMUqA8ZgZXwN0ni7JeyzEnP/Cy2bu5K0poy00xFpRWFBaURpVmjOhljkzE5JsKYjKk0WllGJ6dhkUuMpuEqNI0wyrDIqEEijROVTRrNZwGNszbcFlyTpbN2KnvRWp5rKjBLhc/5SVHLHr4x+6PiNyDvO9MyGNx91zhfIACwWG+/g3yUYqlWqSndYEuAJybn47FAj0eSLtcCNh9Preqb60NaNf7VhcDE81npfRPLLfSHq4uvg03sMlNnmIOIIO4ghGdpMuba9rg5Zqb/NiBa97bTmOq6ZFx460NWda5LWj8R9M0tVXbuIO1uI5FJT15dmb81mknBuHfZIJNtlsQbKilrsuoa7YR0wOaWkkI2oLqhu/rcIJquXRWmGCqSCPlBS8jzsXj5zvWDUO39FVIi62ZJdu+fRZOuNhHPDzW5Kc5uIG/WOPeg+ytzMgtwBx4BOtE2q/5hY5ZL2JsNpJBAHzXk+kwLjUaRvOJWtdjBg27HAAkG5O3HjipUjbnC9r+eS5Sm9sNNyuh8VsZveNvcOCl1rw8k33fsFSGhza73anDAnhdRdI0joz72RvYjaL+Cpj476ZHNz49oVfEdm3BBnoHhwFhc8b224qto+nAbruFjc6uthYb7IVS/UJcTe+Q3q/ke9IzPCnO2R6ujDQPeN9t0jqHYQm6uS5vvSbitE7MmTW+hZqI0LAajxQnbgqtmae/R6xMRr2OmBydj4IzKQ6t7t8seBU3SLzFHsapaOp+0Nhste2zu2paHUb93WOFy44X4AbF9BSkMaHENaALkMFr8ys+XJpdGzBiTe2/Qs+hkbf3CQDmMb8bBO6PruyaQWDWccb+GxBj1nnXdh8LcsNlwjSY4qThtfsWWRTW5G4qsfZyvmURrgCbYqW5oVLQ0ha46ti4j3b48xbeVDJj0to14s7b0z6ij0gGtbrDVFhbLHip+lJ26/uuvfP/ACpNY92td2ZJ5eGxAEizLF3svyUs+hgn91vAi/ep9edV7h3jvQYp/cK3pnERyD7zbHmFynVf+jOtdir5kaklGIJIuLXGy/okJHrMT8QrcNol5OyzUtEBAABJ+87G4O5uQ8Vj2RsnvH3M7gDbstwT4YJY7OOwWO47+SVdq2vIAMLNfsOJzaoqv8leK+RGCA3ADQcc758k+yDVy1dbc0+Z9F5SuiOR94A2NsrjcpdRVOY5zDs3bswqd30hP1hbYxWU5IwYb3zaMO9LGifhcgcCbeKYh0gGjDE7sVqGrY7B1wDsJ+imXOfgWljrtsxQxtc9rNXWvfWccsBmOGCcqKmOM2DWkYGwyvxR6OJoII23xviRw4JLS1Jqm+w7Qput1plFGpIuk60veTsKVbWY+9iNyNLDmp8ostsTOtGC3SeypNHd2ve7bXA9DwULSUl3G6oU1R7pF8cwpFWblPinTI563PQnKUu4o0iA5bEebRhrrIjHJZqMwJ9E0x2Ge2W1GYSc0k1PUr9llKkkaMbb6Dw09zmABmTu+apzVrAA0E2Fsft8s1Lqp9X3RuuVmGVlveGO/wB4eTvRS4b02aPJxTUlVtdf77T1YehuEdtUd3eMfJSG6m+35vQt9VtttjuhafIrnJ00VRUgp+hqQw3tc7LbFCBI2g8wttmP+DfwU6jZSMmnstPqL8cV4HhTo6r6OCM2UFJ40W8rHoX2VAe/SkbY3eCjsequg5Ll8Zye0+Sjkx9b+isZNvX2SHuWWFevaQSNxI6IjQqpdE+fZa0XK4DeN2a7SVWCezIzsATsP7Jekqg0Ac8VucPkvgCNnDbgsrx/t2bPInPRuOl7Np1Tid+7ckdLU4sHgm9gHDPjfhgnYdbVxBtlbaFqcta0Fzb2tZpIFyMQTfE4rpbVDXKqNEGaBzGh5ydltR9GUvaH3rhoAJ2XxyvsVWlrA8EPaNv2RYdCiezO19YPAaRjhc4cynrLWtPolGCd7T2jUTA0YC5AsNnROtaJGWPC4880vTU7dbWuTbK+IujVFSWjC2G5ZtOn0aaaSIGk4GsLmkkEZXGahHHBO6XqXOdZ3Ejkdyl669DHDS7POy5E6/gSWCymVOaqGouLKbVjbsVse/kzZ9fAi9CKJIgkrUjAxZhRWuQQiRi5sMTwTsig7XpoSaowzQX0rmfaFkIybErSZbbkKH3PHqqLK+bdf8g9Ap1G46wLQ4kXPunUOW8ZKkKqTeBwdO9x6CRCkGWbFTIf9MH8hXus7bF/afksmR+0i3JxHVy8D/xj8rQfJTaKqgtz8DuhC4P4OHddZaHb3fpAWg129/8AahobkbEvHrh5ogf9ZhB1nbz36q00/wBPgPIpGh1Q7DP9bFU0dPZ7XDfj3qNEOB7ve8k7C22Xgp0h1Wnsq6WgtKTsNndUqWqnO/tI2O2gWKlzyWwHXchGuI1t8uji+y2yrfhjgL4JCWW2WJ8OWGZ4C/clpJh983/DkP0tuetkXHI5ZHPpn1dNpJmqXE4jLVxx57V8/PVOLjqMO3E4ryOus0arHYfAyw6m5SUszyf+04/1F7vkpxh029FcufkkhoTSbTbvATlNpHVsC9p5HW8lE7V4/wBID8h9VttY8bhyACesSZOM1J9H21JWRluDjhibNJUurrxchocRxFgosekX/F0wTtFIHGzs9hJz4c1KcHGtlsn5Lc6NTt7Rh93EZB3u9CoIbdVNJRSwuu1x1HZHcdrT6KZqHYrpa9mb36PJsBZJTuv3KhLESMVOqIyMU8aEypoUkO8ILnIkrku4rSkYqZmCEuNhbmTYDmU+xoixDgXfED5YILQQLC3jihOjcVzexpXH47OmmLsyVgFcYnbumKe0Xo5sh/6szImg2Otcuta92tAx3I7SQmqthND0DpDre7qjC7wHAncAcyr0ei8MXk7sdQdGgHxRaiWmYA2OVtmjCzX9SbpR+lIhhrg8mn1WarqvRqnDpdsL/LQMbN5ka3jgfFb9h/Efy6rR6nxSg0tH8Tj+X9kT+exDY89yV8w8UvlDIohx73O9LLjRsvi1t+RPmUm7+I2jJh/ML+RCA7T9zfVyys23mSu42Dr7K4om/C39IRPY27h+kfJQzp92wH+3/isjT0mzx/ay7x2dtfZ9HHQN3D9I+SZFK0fRXyo/iGXh4r3/APQTG93WuLXDcuK7xUHkj6OXSrIg5mLiMTYjDhzXjQHAOabgi4K+Sheda+te973v43R4tIyxNLGuFr3FwXFv9JXeL6C7bPojSA538Au9kbuP6i3yXzUmmpTtB5j5ITtIuObR/cPIpvHQrpH1LqNh+7fmXH1Wf5dH/wCMdxI9V8t7Z+AfqeP9y22u/C7ukePVd439g5I+nFAwZBw/pe4eq0KQfHIPz3/+gV84zShGyUcpCfNpR2acI2ynmY3f7EOFfYyZafS/jP52sd6BeNgP/rP5XMP9rvRSx/EG9pPMD0IRm/xAzayTu1fklc2Mmvs+jgk1xqPY1zSLEhx64jPioFZTGGQtcDq3u0na05Fcz+Ioxj2cnQfND0np9kzNUtcCMjbLxS8bKRalgqmfckpTvNwlHVR3rz2i+9VnHoFZ1RiphwuOiST0s6VlAJ3K0t/JjyJPuR2nFzinIIh48Vy5So9DCuzL4W3y80xTwgWsLZnvsvVySn0WhLmPl3LIbBuQZ88hkNg+S5cobey1oTkA3DoEJ7RuHRcuWqPRC0gbWDcOiE4ZrlyZGe5WvR60cui0Ry6LlyTYspHW4DoF73DoFy5MgtdhWtGGC3UNGGAXLlL5GMvFjkOgWXch0C5cimVaRkjgOi8Hd0XLk5Okjifqy665cuFZlxWTId65cj8Et9nrnITly5FE8hkn6stN+sFy5H5CvYOU8ugQ78B0C8XJkJXs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135" y="-894056"/>
            <a:ext cx="28384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Signs for Christ’s 1</a:t>
            </a:r>
            <a:r>
              <a:rPr lang="en-US" sz="6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st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 Coming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anose="0306080204060707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2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135"/>
            <a:ext cx="9144000" cy="687334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7699" y="3470787"/>
            <a:ext cx="8129487" cy="277761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Regathering of the Jewish People</a:t>
            </a: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data:image/jpeg;base64,/9j/4AAQSkZJRgABAQAAAQABAAD/2wCEAAkGBxQSEhUUEhIUFRQUFA8UFBQQFRcPFRQUFBQWFhQUFBQYHCggGBolHBQUITEhJSkrLi4uFx8zODMsNygtLisBCgoKDg0OGhAQGywkHRwsLCwsLCwsLCwsLCwsLCwsLCwsLCwsLCwsLCwsLCwsLCwsLCwsKywsLDcsLCwsLDcrK//AABEIALMA7gMBIgACEQEDEQH/xAAbAAADAQEBAQEAAAAAAAAAAAADBAUCAAEGB//EAEAQAAEDAgIHBQUGBQMFAQAAAAEAAgMEESExBRJBUWFxkROBobHBFCJS0fAyQmKCkuEGFXKi8UPC0iMzU2OyFv/EABkBAAMBAQEAAAAAAAAAAAAAAAECAwQABf/EACURAAMAAgICAgMAAwEAAAAAAAABAgMREiETMUFRBCJhkaHwcf/aAAwDAQACEQMRAD8A/EAtgLwBbaFxxwC20L0BEa1cE8a1baxEaxFaxcNoE1iaEes3kubGmKduKWh5+hERr0Rp10OK9EKOwaEjGu7JPmDBd2K7YeIh2S7sk+YV52K45yIdmu7NPdivOxRBoTAXqa7Jd2S7QBa/BaD+HRF7Jd2S7ig7ZkPH+VsEHcvOyWTGg4R3JhCzghkcF624yWzMUOAeSYB8aA5nFNmTgsuk4IaYGxJzFgsTD8UOyYUC5iGYymbLJQCJgIjQstCK0JhDTGo7GryNqYjYuDo5jEdka1HGm44kB0gTIkZkKZjhTDIEGyikWfDexXjYFTjp9i0KZLspwJ5psF3s6simwWRTYJeQ/jI7qdZ9nVmSnQzTpkxagkGBedgq3s689nTbE4ErsFkwqs+C2CEYEyYrkmGFediqnYLBhREaJhhWeyVQw8FgwrgaJvZLJiVEwrJhRBomuiQnRKk6JCfGgDRNdGhOan3xoD2LjhJ/JBcU1I1AcxAAuwI8YQ4wmYmobCkFjam4mIcTE9BGhsdI1FEnYoV7BEqMESR0WmAcdOm46dMwwJ+KmU3ZonGJR06L7MqUdOmBSpOZXiibFTLhS4KvFTojKXzS8zuiDLSoRplfmpcUF1MnVgcpkM068NPZWXU6w6nTqhXBDdTrJg4Kw6BCdAnVEqgkGBZMCrGBYMCdUScEkwrzshxVQ0/BYMCPIXiTHQrBhG3wVMwILoEOQNEySEce9LSRKs+BKywrtgaJMkaWkjVSWFKSxLtiaJz4xvS74+BTkrUq9q4AlGE3CErEnYErYZHYGqjTxpKmCq0zVKq0aJQxBCqVPGh00aqU8SlWQvK0EpoVTghQqeFUoI+Cg8hQ8jp01HTpinjT8cKR5BHeiYKVFEFtm0KsKfgvfZUOYnlIktPc5ILqXgvoX0f0cEF1KBz4H9k3k0GcqPn5KZAdArj6bmlpKb6yTLKVVJkV0CEYFXdDsQnQcE6yh4kp0KwYVV9kJ2HuCGaQ7j0TeZCuCU6JDMSru0e/4HdEN2j3/Aen7o+dC+MkOYhPCpS0xGaXfCm8yA8bJ0l0pK0qnJElJo0fKI4ZLmj+rJCdirS33qfPfemWQm4Jc7Em8cFRn5lIyAp+RJolRJ6AJKJOwrqZ0op0zFZo4SotO5WtGzlpvnwWa6LpPRepKJ25VKeld9Fdo+d5H2OuCoPp3uxIaO9QyL9drYs5K5aYWmoyd3VUoaQqLBU2/wAqtTVvNY6yGhzZTp6U7lSp4j8IU6nrlSp65NiyY9/s2ZsiseijO5EMaxFUAo4Xt4njqf17Mj38gXRDd6IEkQ+E9U6SlpJfrNS/J8cz37GnZOqGbmhIStd8I8FTmlKnTzFeHWbs24kxRxPAd/7IRncMiPJdPL9YlKSTFDys2zi2MSVr948AkpqiU5N1uTx5LDqg70B0x3o+Rl5wr6AS1xH2mH9QKXk0owfdd+kH1TZqCP3xQXVKdZGV8S+hKTTIGTHnu1UnLpZ+fYOA4lUn1PJBkqeSdZP4B4USJ9MuH+i7rb0U9+nL5xHudf0V2Sp5JOaoG5XnL/P9kqwf0h1Glgco3dR8khLpE/C7qP8AirdRIDsCnT23K82voy5MP9Jj68bnd9j6JOStO7qn5mjcFPnc0HJaJafwZbjXyIxuTkL1NYUxG5VpEZosQScVWoKvUIIsea+aienYZ1mvGaZtfJ95S6fdwTh0u5wsThzXw0FQVRinWbJFetmnHGL3o+shreKfgr+K+QhqE/BPxWSsRtmZZ9jT1yqU1cvjKepVSmqLZlZrgF4E0fZ01VdUYqpfJU9VYZ4p+nreO1djyVje5Z52X8UvvqEtJOp1RV4270o+t3ldea7fbEj8YoS1fJIzVyQnqEjLOUiWzbj/ABylJVA7UrLLxvyU2SZLvnITqTVOLQ7NLzSMtSvBXEbeqy6taftNCopZX0LS1qVk0h9WPzTkgidtISk2jwfsuBVp4/IlO/gVfpFLS6Q5rVRQOGxT5oiM1piYfozZMmVezcukClJK53DxQ5Fz6ew98kE4gAAm2wnHBXUQjM7yV6YKSsd9X+aVM7ibAXJ2JyGmacXOFtwwNt7v2S89Q1gsw47++5VOvSRNqvdMUqA8ZgZXwN0ni7JeyzEnP/Cy2bu5K0poy00xFpRWFBaURpVmjOhljkzE5JsKYjKk0WllGJ6dhkUuMpuEqNI0wyrDIqEEijROVTRrNZwGNszbcFlyTpbN2KnvRWp5rKjBLhc/5SVHLHr4x+6PiNyDvO9MyGNx91zhfIACwWG+/g3yUYqlWqSndYEuAJybn47FAj0eSLtcCNh9Preqb60NaNf7VhcDE81npfRPLLfSHq4uvg03sMlNnmIOIIO4ghGdpMuba9rg5Zqb/NiBa97bTmOq6ZFx460NWda5LWj8R9M0tVXbuIO1uI5FJT15dmb81mknBuHfZIJNtlsQbKilrsuoa7YR0wOaWkkI2oLqhu/rcIJquXRWmGCqSCPlBS8jzsXj5zvWDUO39FVIi62ZJdu+fRZOuNhHPDzW5Kc5uIG/WOPeg+ytzMgtwBx4BOtE2q/5hY5ZL2JsNpJBAHzXk+kwLjUaRvOJWtdjBg27HAAkG5O3HjipUjbnC9r+eS5Sm9sNNyuh8VsZveNvcOCl1rw8k33fsFSGhza73anDAnhdRdI0joz72RvYjaL+Cpj476ZHNz49oVfEdm3BBnoHhwFhc8b224qto+nAbruFjc6uthYb7IVS/UJcTe+Q3q/ke9IzPCnO2R6ujDQPeN9t0jqHYQm6uS5vvSbitE7MmTW+hZqI0LAajxQnbgqtmae/R6xMRr2OmBydj4IzKQ6t7t8seBU3SLzFHsapaOp+0Nhste2zu2paHUb93WOFy44X4AbF9BSkMaHENaALkMFr8ys+XJpdGzBiTe2/Qs+hkbf3CQDmMb8bBO6PruyaQWDWccb+GxBj1nnXdh8LcsNlwjSY4qThtfsWWRTW5G4qsfZyvmURrgCbYqW5oVLQ0ha46ti4j3b48xbeVDJj0to14s7b0z6ij0gGtbrDVFhbLHip+lJ26/uuvfP/ACpNY92td2ZJ5eGxAEizLF3svyUs+hgn91vAi/ep9edV7h3jvQYp/cK3pnERyD7zbHmFynVf+jOtdir5kaklGIJIuLXGy/okJHrMT8QrcNol5OyzUtEBAABJ+87G4O5uQ8Vj2RsnvH3M7gDbstwT4YJY7OOwWO47+SVdq2vIAMLNfsOJzaoqv8leK+RGCA3ADQcc758k+yDVy1dbc0+Z9F5SuiOR94A2NsrjcpdRVOY5zDs3bswqd30hP1hbYxWU5IwYb3zaMO9LGifhcgcCbeKYh0gGjDE7sVqGrY7B1wDsJ+imXOfgWljrtsxQxtc9rNXWvfWccsBmOGCcqKmOM2DWkYGwyvxR6OJoII23xviRw4JLS1Jqm+w7Qput1plFGpIuk60veTsKVbWY+9iNyNLDmp8ostsTOtGC3SeypNHd2ve7bXA9DwULSUl3G6oU1R7pF8cwpFWblPinTI563PQnKUu4o0iA5bEebRhrrIjHJZqMwJ9E0x2Ge2W1GYSc0k1PUr9llKkkaMbb6Dw09zmABmTu+apzVrAA0E2Fsft8s1Lqp9X3RuuVmGVlveGO/wB4eTvRS4b02aPJxTUlVtdf77T1YehuEdtUd3eMfJSG6m+35vQt9VtttjuhafIrnJ00VRUgp+hqQw3tc7LbFCBI2g8wttmP+DfwU6jZSMmnstPqL8cV4HhTo6r6OCM2UFJ40W8rHoX2VAe/SkbY3eCjsequg5Ll8Zye0+Sjkx9b+isZNvX2SHuWWFevaQSNxI6IjQqpdE+fZa0XK4DeN2a7SVWCezIzsATsP7Jekqg0Ac8VucPkvgCNnDbgsrx/t2bPInPRuOl7Np1Tid+7ckdLU4sHgm9gHDPjfhgnYdbVxBtlbaFqcta0Fzb2tZpIFyMQTfE4rpbVDXKqNEGaBzGh5ydltR9GUvaH3rhoAJ2XxyvsVWlrA8EPaNv2RYdCiezO19YPAaRjhc4cynrLWtPolGCd7T2jUTA0YC5AsNnROtaJGWPC4880vTU7dbWuTbK+IujVFSWjC2G5ZtOn0aaaSIGk4GsLmkkEZXGahHHBO6XqXOdZ3Ejkdyl669DHDS7POy5E6/gSWCymVOaqGouLKbVjbsVse/kzZ9fAi9CKJIgkrUjAxZhRWuQQiRi5sMTwTsig7XpoSaowzQX0rmfaFkIybErSZbbkKH3PHqqLK+bdf8g9Ap1G46wLQ4kXPunUOW8ZKkKqTeBwdO9x6CRCkGWbFTIf9MH8hXus7bF/afksmR+0i3JxHVy8D/xj8rQfJTaKqgtz8DuhC4P4OHddZaHb3fpAWg129/8AahobkbEvHrh5ogf9ZhB1nbz36q00/wBPgPIpGh1Q7DP9bFU0dPZ7XDfj3qNEOB7ve8k7C22Xgp0h1Wnsq6WgtKTsNndUqWqnO/tI2O2gWKlzyWwHXchGuI1t8uji+y2yrfhjgL4JCWW2WJ8OWGZ4C/clpJh983/DkP0tuetkXHI5ZHPpn1dNpJmqXE4jLVxx57V8/PVOLjqMO3E4ryOus0arHYfAyw6m5SUszyf+04/1F7vkpxh029FcufkkhoTSbTbvATlNpHVsC9p5HW8lE7V4/wBID8h9VttY8bhyACesSZOM1J9H21JWRluDjhibNJUurrxchocRxFgosekX/F0wTtFIHGzs9hJz4c1KcHGtlsn5Lc6NTt7Rh93EZB3u9CoIbdVNJRSwuu1x1HZHcdrT6KZqHYrpa9mb36PJsBZJTuv3KhLESMVOqIyMU8aEypoUkO8ILnIkrku4rSkYqZmCEuNhbmTYDmU+xoixDgXfED5YILQQLC3jihOjcVzexpXH47OmmLsyVgFcYnbumKe0Xo5sh/6szImg2Otcuta92tAx3I7SQmqthND0DpDre7qjC7wHAncAcyr0ei8MXk7sdQdGgHxRaiWmYA2OVtmjCzX9SbpR+lIhhrg8mn1WarqvRqnDpdsL/LQMbN5ka3jgfFb9h/Efy6rR6nxSg0tH8Tj+X9kT+exDY89yV8w8UvlDIohx73O9LLjRsvi1t+RPmUm7+I2jJh/ML+RCA7T9zfVyys23mSu42Dr7K4om/C39IRPY27h+kfJQzp92wH+3/isjT0mzx/ay7x2dtfZ9HHQN3D9I+SZFK0fRXyo/iGXh4r3/APQTG93WuLXDcuK7xUHkj6OXSrIg5mLiMTYjDhzXjQHAOabgi4K+Sheda+te973v43R4tIyxNLGuFr3FwXFv9JXeL6C7bPojSA538Au9kbuP6i3yXzUmmpTtB5j5ITtIuObR/cPIpvHQrpH1LqNh+7fmXH1Wf5dH/wCMdxI9V8t7Z+AfqeP9y22u/C7ukePVd439g5I+nFAwZBw/pe4eq0KQfHIPz3/+gV84zShGyUcpCfNpR2acI2ynmY3f7EOFfYyZafS/jP52sd6BeNgP/rP5XMP9rvRSx/EG9pPMD0IRm/xAzayTu1fklc2Mmvs+jgk1xqPY1zSLEhx64jPioFZTGGQtcDq3u0na05Fcz+Ioxj2cnQfND0np9kzNUtcCMjbLxS8bKRalgqmfckpTvNwlHVR3rz2i+9VnHoFZ1RiphwuOiST0s6VlAJ3K0t/JjyJPuR2nFzinIIh48Vy5So9DCuzL4W3y80xTwgWsLZnvsvVySn0WhLmPl3LIbBuQZ88hkNg+S5cobey1oTkA3DoEJ7RuHRcuWqPRC0gbWDcOiE4ZrlyZGe5WvR60cui0Ry6LlyTYspHW4DoF73DoFy5MgtdhWtGGC3UNGGAXLlL5GMvFjkOgWXch0C5cimVaRkjgOi8Hd0XLk5Okjifqy665cuFZlxWTId65cj8Et9nrnITly5FE8hkn6stN+sFy5H5CvYOU8ugQ78B0C8XJkJXs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135" y="-894056"/>
            <a:ext cx="28384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Signs for Christ’s 2</a:t>
            </a:r>
            <a:r>
              <a:rPr lang="en-US" sz="6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nd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 Coming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anose="0306080204060707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2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sU-BNhIBV_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9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135"/>
            <a:ext cx="9144000" cy="687334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7699" y="3470787"/>
            <a:ext cx="8129487" cy="277761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Regathering of the Jewish People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Surging Apostasy</a:t>
            </a: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data:image/jpeg;base64,/9j/4AAQSkZJRgABAQAAAQABAAD/2wCEAAkGBxQSEhUUEhIUFRQUFA8UFBQQFRcPFRQUFBQWFhQUFBQYHCggGBolHBQUITEhJSkrLi4uFx8zODMsNygtLisBCgoKDg0OGhAQGywkHRwsLCwsLCwsLCwsLCwsLCwsLCwsLCwsLCwsLCwsLCwsLCwsLCwsKywsLDcsLCwsLDcrK//AABEIALMA7gMBIgACEQEDEQH/xAAbAAADAQEBAQEAAAAAAAAAAAADBAUCAAEGB//EAEAQAAEDAgIHBQUGBQMFAQAAAAEAAgMEESExBRJBUWFxkROBobHBFCJS0fAyQmKCkuEGFXKi8UPC0iMzU2OyFv/EABkBAAMBAQEAAAAAAAAAAAAAAAECAwQABf/EACURAAMAAgICAgMAAwEAAAAAAAABAgMREiETMUFRBCJhkaHwcf/aAAwDAQACEQMRAD8A/EAtgLwBbaFxxwC20L0BEa1cE8a1baxEaxFaxcNoE1iaEes3kubGmKduKWh5+hERr0Rp10OK9EKOwaEjGu7JPmDBd2K7YeIh2S7sk+YV52K45yIdmu7NPdivOxRBoTAXqa7Jd2S7QBa/BaD+HRF7Jd2S7ig7ZkPH+VsEHcvOyWTGg4R3JhCzghkcF624yWzMUOAeSYB8aA5nFNmTgsuk4IaYGxJzFgsTD8UOyYUC5iGYymbLJQCJgIjQstCK0JhDTGo7GryNqYjYuDo5jEdka1HGm44kB0gTIkZkKZjhTDIEGyikWfDexXjYFTjp9i0KZLspwJ5psF3s6simwWRTYJeQ/jI7qdZ9nVmSnQzTpkxagkGBedgq3s689nTbE4ErsFkwqs+C2CEYEyYrkmGFediqnYLBhREaJhhWeyVQw8FgwrgaJvZLJiVEwrJhRBomuiQnRKk6JCfGgDRNdGhOan3xoD2LjhJ/JBcU1I1AcxAAuwI8YQ4wmYmobCkFjam4mIcTE9BGhsdI1FEnYoV7BEqMESR0WmAcdOm46dMwwJ+KmU3ZonGJR06L7MqUdOmBSpOZXiibFTLhS4KvFTojKXzS8zuiDLSoRplfmpcUF1MnVgcpkM068NPZWXU6w6nTqhXBDdTrJg4Kw6BCdAnVEqgkGBZMCrGBYMCdUScEkwrzshxVQ0/BYMCPIXiTHQrBhG3wVMwILoEOQNEySEce9LSRKs+BKywrtgaJMkaWkjVSWFKSxLtiaJz4xvS74+BTkrUq9q4AlGE3CErEnYErYZHYGqjTxpKmCq0zVKq0aJQxBCqVPGh00aqU8SlWQvK0EpoVTghQqeFUoI+Cg8hQ8jp01HTpinjT8cKR5BHeiYKVFEFtm0KsKfgvfZUOYnlIktPc5ILqXgvoX0f0cEF1KBz4H9k3k0GcqPn5KZAdArj6bmlpKb6yTLKVVJkV0CEYFXdDsQnQcE6yh4kp0KwYVV9kJ2HuCGaQ7j0TeZCuCU6JDMSru0e/4HdEN2j3/Aen7o+dC+MkOYhPCpS0xGaXfCm8yA8bJ0l0pK0qnJElJo0fKI4ZLmj+rJCdirS33qfPfemWQm4Jc7Em8cFRn5lIyAp+RJolRJ6AJKJOwrqZ0op0zFZo4SotO5WtGzlpvnwWa6LpPRepKJ25VKeld9Fdo+d5H2OuCoPp3uxIaO9QyL9drYs5K5aYWmoyd3VUoaQqLBU2/wAqtTVvNY6yGhzZTp6U7lSp4j8IU6nrlSp65NiyY9/s2ZsiseijO5EMaxFUAo4Xt4njqf17Mj38gXRDd6IEkQ+E9U6SlpJfrNS/J8cz37GnZOqGbmhIStd8I8FTmlKnTzFeHWbs24kxRxPAd/7IRncMiPJdPL9YlKSTFDys2zi2MSVr948AkpqiU5N1uTx5LDqg70B0x3o+Rl5wr6AS1xH2mH9QKXk0owfdd+kH1TZqCP3xQXVKdZGV8S+hKTTIGTHnu1UnLpZ+fYOA4lUn1PJBkqeSdZP4B4USJ9MuH+i7rb0U9+nL5xHudf0V2Sp5JOaoG5XnL/P9kqwf0h1Glgco3dR8khLpE/C7qP8AirdRIDsCnT23K82voy5MP9Jj68bnd9j6JOStO7qn5mjcFPnc0HJaJafwZbjXyIxuTkL1NYUxG5VpEZosQScVWoKvUIIsea+aienYZ1mvGaZtfJ95S6fdwTh0u5wsThzXw0FQVRinWbJFetmnHGL3o+shreKfgr+K+QhqE/BPxWSsRtmZZ9jT1yqU1cvjKepVSmqLZlZrgF4E0fZ01VdUYqpfJU9VYZ4p+nreO1djyVje5Z52X8UvvqEtJOp1RV4270o+t3ldea7fbEj8YoS1fJIzVyQnqEjLOUiWzbj/ABylJVA7UrLLxvyU2SZLvnITqTVOLQ7NLzSMtSvBXEbeqy6taftNCopZX0LS1qVk0h9WPzTkgidtISk2jwfsuBVp4/IlO/gVfpFLS6Q5rVRQOGxT5oiM1piYfozZMmVezcukClJK53DxQ5Fz6ew98kE4gAAm2wnHBXUQjM7yV6YKSsd9X+aVM7ibAXJ2JyGmacXOFtwwNt7v2S89Q1gsw47++5VOvSRNqvdMUqA8ZgZXwN0ni7JeyzEnP/Cy2bu5K0poy00xFpRWFBaURpVmjOhljkzE5JsKYjKk0WllGJ6dhkUuMpuEqNI0wyrDIqEEijROVTRrNZwGNszbcFlyTpbN2KnvRWp5rKjBLhc/5SVHLHr4x+6PiNyDvO9MyGNx91zhfIACwWG+/g3yUYqlWqSndYEuAJybn47FAj0eSLtcCNh9Preqb60NaNf7VhcDE81npfRPLLfSHq4uvg03sMlNnmIOIIO4ghGdpMuba9rg5Zqb/NiBa97bTmOq6ZFx460NWda5LWj8R9M0tVXbuIO1uI5FJT15dmb81mknBuHfZIJNtlsQbKilrsuoa7YR0wOaWkkI2oLqhu/rcIJquXRWmGCqSCPlBS8jzsXj5zvWDUO39FVIi62ZJdu+fRZOuNhHPDzW5Kc5uIG/WOPeg+ytzMgtwBx4BOtE2q/5hY5ZL2JsNpJBAHzXk+kwLjUaRvOJWtdjBg27HAAkG5O3HjipUjbnC9r+eS5Sm9sNNyuh8VsZveNvcOCl1rw8k33fsFSGhza73anDAnhdRdI0joz72RvYjaL+Cpj476ZHNz49oVfEdm3BBnoHhwFhc8b224qto+nAbruFjc6uthYb7IVS/UJcTe+Q3q/ke9IzPCnO2R6ujDQPeN9t0jqHYQm6uS5vvSbitE7MmTW+hZqI0LAajxQnbgqtmae/R6xMRr2OmBydj4IzKQ6t7t8seBU3SLzFHsapaOp+0Nhste2zu2paHUb93WOFy44X4AbF9BSkMaHENaALkMFr8ys+XJpdGzBiTe2/Qs+hkbf3CQDmMb8bBO6PruyaQWDWccb+GxBj1nnXdh8LcsNlwjSY4qThtfsWWRTW5G4qsfZyvmURrgCbYqW5oVLQ0ha46ti4j3b48xbeVDJj0to14s7b0z6ij0gGtbrDVFhbLHip+lJ26/uuvfP/ACpNY92td2ZJ5eGxAEizLF3svyUs+hgn91vAi/ep9edV7h3jvQYp/cK3pnERyD7zbHmFynVf+jOtdir5kaklGIJIuLXGy/okJHrMT8QrcNol5OyzUtEBAABJ+87G4O5uQ8Vj2RsnvH3M7gDbstwT4YJY7OOwWO47+SVdq2vIAMLNfsOJzaoqv8leK+RGCA3ADQcc758k+yDVy1dbc0+Z9F5SuiOR94A2NsrjcpdRVOY5zDs3bswqd30hP1hbYxWU5IwYb3zaMO9LGifhcgcCbeKYh0gGjDE7sVqGrY7B1wDsJ+imXOfgWljrtsxQxtc9rNXWvfWccsBmOGCcqKmOM2DWkYGwyvxR6OJoII23xviRw4JLS1Jqm+w7Qput1plFGpIuk60veTsKVbWY+9iNyNLDmp8ostsTOtGC3SeypNHd2ve7bXA9DwULSUl3G6oU1R7pF8cwpFWblPinTI563PQnKUu4o0iA5bEebRhrrIjHJZqMwJ9E0x2Ge2W1GYSc0k1PUr9llKkkaMbb6Dw09zmABmTu+apzVrAA0E2Fsft8s1Lqp9X3RuuVmGVlveGO/wB4eTvRS4b02aPJxTUlVtdf77T1YehuEdtUd3eMfJSG6m+35vQt9VtttjuhafIrnJ00VRUgp+hqQw3tc7LbFCBI2g8wttmP+DfwU6jZSMmnstPqL8cV4HhTo6r6OCM2UFJ40W8rHoX2VAe/SkbY3eCjsequg5Ll8Zye0+Sjkx9b+isZNvX2SHuWWFevaQSNxI6IjQqpdE+fZa0XK4DeN2a7SVWCezIzsATsP7Jekqg0Ac8VucPkvgCNnDbgsrx/t2bPInPRuOl7Np1Tid+7ckdLU4sHgm9gHDPjfhgnYdbVxBtlbaFqcta0Fzb2tZpIFyMQTfE4rpbVDXKqNEGaBzGh5ydltR9GUvaH3rhoAJ2XxyvsVWlrA8EPaNv2RYdCiezO19YPAaRjhc4cynrLWtPolGCd7T2jUTA0YC5AsNnROtaJGWPC4880vTU7dbWuTbK+IujVFSWjC2G5ZtOn0aaaSIGk4GsLmkkEZXGahHHBO6XqXOdZ3Ejkdyl669DHDS7POy5E6/gSWCymVOaqGouLKbVjbsVse/kzZ9fAi9CKJIgkrUjAxZhRWuQQiRi5sMTwTsig7XpoSaowzQX0rmfaFkIybErSZbbkKH3PHqqLK+bdf8g9Ap1G46wLQ4kXPunUOW8ZKkKqTeBwdO9x6CRCkGWbFTIf9MH8hXus7bF/afksmR+0i3JxHVy8D/xj8rQfJTaKqgtz8DuhC4P4OHddZaHb3fpAWg129/8AahobkbEvHrh5ogf9ZhB1nbz36q00/wBPgPIpGh1Q7DP9bFU0dPZ7XDfj3qNEOB7ve8k7C22Xgp0h1Wnsq6WgtKTsNndUqWqnO/tI2O2gWKlzyWwHXchGuI1t8uji+y2yrfhjgL4JCWW2WJ8OWGZ4C/clpJh983/DkP0tuetkXHI5ZHPpn1dNpJmqXE4jLVxx57V8/PVOLjqMO3E4ryOus0arHYfAyw6m5SUszyf+04/1F7vkpxh029FcufkkhoTSbTbvATlNpHVsC9p5HW8lE7V4/wBID8h9VttY8bhyACesSZOM1J9H21JWRluDjhibNJUurrxchocRxFgosekX/F0wTtFIHGzs9hJz4c1KcHGtlsn5Lc6NTt7Rh93EZB3u9CoIbdVNJRSwuu1x1HZHcdrT6KZqHYrpa9mb36PJsBZJTuv3KhLESMVOqIyMU8aEypoUkO8ILnIkrku4rSkYqZmCEuNhbmTYDmU+xoixDgXfED5YILQQLC3jihOjcVzexpXH47OmmLsyVgFcYnbumKe0Xo5sh/6szImg2Otcuta92tAx3I7SQmqthND0DpDre7qjC7wHAncAcyr0ei8MXk7sdQdGgHxRaiWmYA2OVtmjCzX9SbpR+lIhhrg8mn1WarqvRqnDpdsL/LQMbN5ka3jgfFb9h/Efy6rR6nxSg0tH8Tj+X9kT+exDY89yV8w8UvlDIohx73O9LLjRsvi1t+RPmUm7+I2jJh/ML+RCA7T9zfVyys23mSu42Dr7K4om/C39IRPY27h+kfJQzp92wH+3/isjT0mzx/ay7x2dtfZ9HHQN3D9I+SZFK0fRXyo/iGXh4r3/APQTG93WuLXDcuK7xUHkj6OXSrIg5mLiMTYjDhzXjQHAOabgi4K+Sheda+te973v43R4tIyxNLGuFr3FwXFv9JXeL6C7bPojSA538Au9kbuP6i3yXzUmmpTtB5j5ITtIuObR/cPIpvHQrpH1LqNh+7fmXH1Wf5dH/wCMdxI9V8t7Z+AfqeP9y22u/C7ukePVd439g5I+nFAwZBw/pe4eq0KQfHIPz3/+gV84zShGyUcpCfNpR2acI2ynmY3f7EOFfYyZafS/jP52sd6BeNgP/rP5XMP9rvRSx/EG9pPMD0IRm/xAzayTu1fklc2Mmvs+jgk1xqPY1zSLEhx64jPioFZTGGQtcDq3u0na05Fcz+Ioxj2cnQfND0np9kzNUtcCMjbLxS8bKRalgqmfckpTvNwlHVR3rz2i+9VnHoFZ1RiphwuOiST0s6VlAJ3K0t/JjyJPuR2nFzinIIh48Vy5So9DCuzL4W3y80xTwgWsLZnvsvVySn0WhLmPl3LIbBuQZ88hkNg+S5cobey1oTkA3DoEJ7RuHRcuWqPRC0gbWDcOiE4ZrlyZGe5WvR60cui0Ry6LlyTYspHW4DoF73DoFy5MgtdhWtGGC3UNGGAXLlL5GMvFjkOgWXch0C5cimVaRkjgOi8Hd0XLk5Okjifqy665cuFZlxWTId65cj8Et9nrnITly5FE8hkn6stN+sFy5H5CvYOU8ugQ78B0C8XJkJXs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135" y="-894056"/>
            <a:ext cx="28384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Signs for Christ’s 2</a:t>
            </a:r>
            <a:r>
              <a:rPr lang="en-US" sz="6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nd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 Coming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anose="0306080204060707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58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135"/>
            <a:ext cx="9144000" cy="687334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7699" y="3067665"/>
            <a:ext cx="8129487" cy="345112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Regathering of the Jewish People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Surging Apostasy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Coming Middle East Peace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Nation Confederacy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Globalism</a:t>
            </a: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data:image/jpeg;base64,/9j/4AAQSkZJRgABAQAAAQABAAD/2wCEAAkGBxQSEhUUEhIUFRQUFA8UFBQQFRcPFRQUFBQWFhQUFBQYHCggGBolHBQUITEhJSkrLi4uFx8zODMsNygtLisBCgoKDg0OGhAQGywkHRwsLCwsLCwsLCwsLCwsLCwsLCwsLCwsLCwsLCwsLCwsLCwsLCwsKywsLDcsLCwsLDcrK//AABEIALMA7gMBIgACEQEDEQH/xAAbAAADAQEBAQEAAAAAAAAAAAADBAUCAAEGB//EAEAQAAEDAgIHBQUGBQMFAQAAAAEAAgMEESExBRJBUWFxkROBobHBFCJS0fAyQmKCkuEGFXKi8UPC0iMzU2OyFv/EABkBAAMBAQEAAAAAAAAAAAAAAAECAwQABf/EACURAAMAAgICAgMAAwEAAAAAAAABAgMREiETMUFRBCJhkaHwcf/aAAwDAQACEQMRAD8A/EAtgLwBbaFxxwC20L0BEa1cE8a1baxEaxFaxcNoE1iaEes3kubGmKduKWh5+hERr0Rp10OK9EKOwaEjGu7JPmDBd2K7YeIh2S7sk+YV52K45yIdmu7NPdivOxRBoTAXqa7Jd2S7QBa/BaD+HRF7Jd2S7ig7ZkPH+VsEHcvOyWTGg4R3JhCzghkcF624yWzMUOAeSYB8aA5nFNmTgsuk4IaYGxJzFgsTD8UOyYUC5iGYymbLJQCJgIjQstCK0JhDTGo7GryNqYjYuDo5jEdka1HGm44kB0gTIkZkKZjhTDIEGyikWfDexXjYFTjp9i0KZLspwJ5psF3s6simwWRTYJeQ/jI7qdZ9nVmSnQzTpkxagkGBedgq3s689nTbE4ErsFkwqs+C2CEYEyYrkmGFediqnYLBhREaJhhWeyVQw8FgwrgaJvZLJiVEwrJhRBomuiQnRKk6JCfGgDRNdGhOan3xoD2LjhJ/JBcU1I1AcxAAuwI8YQ4wmYmobCkFjam4mIcTE9BGhsdI1FEnYoV7BEqMESR0WmAcdOm46dMwwJ+KmU3ZonGJR06L7MqUdOmBSpOZXiibFTLhS4KvFTojKXzS8zuiDLSoRplfmpcUF1MnVgcpkM068NPZWXU6w6nTqhXBDdTrJg4Kw6BCdAnVEqgkGBZMCrGBYMCdUScEkwrzshxVQ0/BYMCPIXiTHQrBhG3wVMwILoEOQNEySEce9LSRKs+BKywrtgaJMkaWkjVSWFKSxLtiaJz4xvS74+BTkrUq9q4AlGE3CErEnYErYZHYGqjTxpKmCq0zVKq0aJQxBCqVPGh00aqU8SlWQvK0EpoVTghQqeFUoI+Cg8hQ8jp01HTpinjT8cKR5BHeiYKVFEFtm0KsKfgvfZUOYnlIktPc5ILqXgvoX0f0cEF1KBz4H9k3k0GcqPn5KZAdArj6bmlpKb6yTLKVVJkV0CEYFXdDsQnQcE6yh4kp0KwYVV9kJ2HuCGaQ7j0TeZCuCU6JDMSru0e/4HdEN2j3/Aen7o+dC+MkOYhPCpS0xGaXfCm8yA8bJ0l0pK0qnJElJo0fKI4ZLmj+rJCdirS33qfPfemWQm4Jc7Em8cFRn5lIyAp+RJolRJ6AJKJOwrqZ0op0zFZo4SotO5WtGzlpvnwWa6LpPRepKJ25VKeld9Fdo+d5H2OuCoPp3uxIaO9QyL9drYs5K5aYWmoyd3VUoaQqLBU2/wAqtTVvNY6yGhzZTp6U7lSp4j8IU6nrlSp65NiyY9/s2ZsiseijO5EMaxFUAo4Xt4njqf17Mj38gXRDd6IEkQ+E9U6SlpJfrNS/J8cz37GnZOqGbmhIStd8I8FTmlKnTzFeHWbs24kxRxPAd/7IRncMiPJdPL9YlKSTFDys2zi2MSVr948AkpqiU5N1uTx5LDqg70B0x3o+Rl5wr6AS1xH2mH9QKXk0owfdd+kH1TZqCP3xQXVKdZGV8S+hKTTIGTHnu1UnLpZ+fYOA4lUn1PJBkqeSdZP4B4USJ9MuH+i7rb0U9+nL5xHudf0V2Sp5JOaoG5XnL/P9kqwf0h1Glgco3dR8khLpE/C7qP8AirdRIDsCnT23K82voy5MP9Jj68bnd9j6JOStO7qn5mjcFPnc0HJaJafwZbjXyIxuTkL1NYUxG5VpEZosQScVWoKvUIIsea+aienYZ1mvGaZtfJ95S6fdwTh0u5wsThzXw0FQVRinWbJFetmnHGL3o+shreKfgr+K+QhqE/BPxWSsRtmZZ9jT1yqU1cvjKepVSmqLZlZrgF4E0fZ01VdUYqpfJU9VYZ4p+nreO1djyVje5Z52X8UvvqEtJOp1RV4270o+t3ldea7fbEj8YoS1fJIzVyQnqEjLOUiWzbj/ABylJVA7UrLLxvyU2SZLvnITqTVOLQ7NLzSMtSvBXEbeqy6taftNCopZX0LS1qVk0h9WPzTkgidtISk2jwfsuBVp4/IlO/gVfpFLS6Q5rVRQOGxT5oiM1piYfozZMmVezcukClJK53DxQ5Fz6ew98kE4gAAm2wnHBXUQjM7yV6YKSsd9X+aVM7ibAXJ2JyGmacXOFtwwNt7v2S89Q1gsw47++5VOvSRNqvdMUqA8ZgZXwN0ni7JeyzEnP/Cy2bu5K0poy00xFpRWFBaURpVmjOhljkzE5JsKYjKk0WllGJ6dhkUuMpuEqNI0wyrDIqEEijROVTRrNZwGNszbcFlyTpbN2KnvRWp5rKjBLhc/5SVHLHr4x+6PiNyDvO9MyGNx91zhfIACwWG+/g3yUYqlWqSndYEuAJybn47FAj0eSLtcCNh9Preqb60NaNf7VhcDE81npfRPLLfSHq4uvg03sMlNnmIOIIO4ghGdpMuba9rg5Zqb/NiBa97bTmOq6ZFx460NWda5LWj8R9M0tVXbuIO1uI5FJT15dmb81mknBuHfZIJNtlsQbKilrsuoa7YR0wOaWkkI2oLqhu/rcIJquXRWmGCqSCPlBS8jzsXj5zvWDUO39FVIi62ZJdu+fRZOuNhHPDzW5Kc5uIG/WOPeg+ytzMgtwBx4BOtE2q/5hY5ZL2JsNpJBAHzXk+kwLjUaRvOJWtdjBg27HAAkG5O3HjipUjbnC9r+eS5Sm9sNNyuh8VsZveNvcOCl1rw8k33fsFSGhza73anDAnhdRdI0joz72RvYjaL+Cpj476ZHNz49oVfEdm3BBnoHhwFhc8b224qto+nAbruFjc6uthYb7IVS/UJcTe+Q3q/ke9IzPCnO2R6ujDQPeN9t0jqHYQm6uS5vvSbitE7MmTW+hZqI0LAajxQnbgqtmae/R6xMRr2OmBydj4IzKQ6t7t8seBU3SLzFHsapaOp+0Nhste2zu2paHUb93WOFy44X4AbF9BSkMaHENaALkMFr8ys+XJpdGzBiTe2/Qs+hkbf3CQDmMb8bBO6PruyaQWDWccb+GxBj1nnXdh8LcsNlwjSY4qThtfsWWRTW5G4qsfZyvmURrgCbYqW5oVLQ0ha46ti4j3b48xbeVDJj0to14s7b0z6ij0gGtbrDVFhbLHip+lJ26/uuvfP/ACpNY92td2ZJ5eGxAEizLF3svyUs+hgn91vAi/ep9edV7h3jvQYp/cK3pnERyD7zbHmFynVf+jOtdir5kaklGIJIuLXGy/okJHrMT8QrcNol5OyzUtEBAABJ+87G4O5uQ8Vj2RsnvH3M7gDbstwT4YJY7OOwWO47+SVdq2vIAMLNfsOJzaoqv8leK+RGCA3ADQcc758k+yDVy1dbc0+Z9F5SuiOR94A2NsrjcpdRVOY5zDs3bswqd30hP1hbYxWU5IwYb3zaMO9LGifhcgcCbeKYh0gGjDE7sVqGrY7B1wDsJ+imXOfgWljrtsxQxtc9rNXWvfWccsBmOGCcqKmOM2DWkYGwyvxR6OJoII23xviRw4JLS1Jqm+w7Qput1plFGpIuk60veTsKVbWY+9iNyNLDmp8ostsTOtGC3SeypNHd2ve7bXA9DwULSUl3G6oU1R7pF8cwpFWblPinTI563PQnKUu4o0iA5bEebRhrrIjHJZqMwJ9E0x2Ge2W1GYSc0k1PUr9llKkkaMbb6Dw09zmABmTu+apzVrAA0E2Fsft8s1Lqp9X3RuuVmGVlveGO/wB4eTvRS4b02aPJxTUlVtdf77T1YehuEdtUd3eMfJSG6m+35vQt9VtttjuhafIrnJ00VRUgp+hqQw3tc7LbFCBI2g8wttmP+DfwU6jZSMmnstPqL8cV4HhTo6r6OCM2UFJ40W8rHoX2VAe/SkbY3eCjsequg5Ll8Zye0+Sjkx9b+isZNvX2SHuWWFevaQSNxI6IjQqpdE+fZa0XK4DeN2a7SVWCezIzsATsP7Jekqg0Ac8VucPkvgCNnDbgsrx/t2bPInPRuOl7Np1Tid+7ckdLU4sHgm9gHDPjfhgnYdbVxBtlbaFqcta0Fzb2tZpIFyMQTfE4rpbVDXKqNEGaBzGh5ydltR9GUvaH3rhoAJ2XxyvsVWlrA8EPaNv2RYdCiezO19YPAaRjhc4cynrLWtPolGCd7T2jUTA0YC5AsNnROtaJGWPC4880vTU7dbWuTbK+IujVFSWjC2G5ZtOn0aaaSIGk4GsLmkkEZXGahHHBO6XqXOdZ3Ejkdyl669DHDS7POy5E6/gSWCymVOaqGouLKbVjbsVse/kzZ9fAi9CKJIgkrUjAxZhRWuQQiRi5sMTwTsig7XpoSaowzQX0rmfaFkIybErSZbbkKH3PHqqLK+bdf8g9Ap1G46wLQ4kXPunUOW8ZKkKqTeBwdO9x6CRCkGWbFTIf9MH8hXus7bF/afksmR+0i3JxHVy8D/xj8rQfJTaKqgtz8DuhC4P4OHddZaHb3fpAWg129/8AahobkbEvHrh5ogf9ZhB1nbz36q00/wBPgPIpGh1Q7DP9bFU0dPZ7XDfj3qNEOB7ve8k7C22Xgp0h1Wnsq6WgtKTsNndUqWqnO/tI2O2gWKlzyWwHXchGuI1t8uji+y2yrfhjgL4JCWW2WJ8OWGZ4C/clpJh983/DkP0tuetkXHI5ZHPpn1dNpJmqXE4jLVxx57V8/PVOLjqMO3E4ryOus0arHYfAyw6m5SUszyf+04/1F7vkpxh029FcufkkhoTSbTbvATlNpHVsC9p5HW8lE7V4/wBID8h9VttY8bhyACesSZOM1J9H21JWRluDjhibNJUurrxchocRxFgosekX/F0wTtFIHGzs9hJz4c1KcHGtlsn5Lc6NTt7Rh93EZB3u9CoIbdVNJRSwuu1x1HZHcdrT6KZqHYrpa9mb36PJsBZJTuv3KhLESMVOqIyMU8aEypoUkO8ILnIkrku4rSkYqZmCEuNhbmTYDmU+xoixDgXfED5YILQQLC3jihOjcVzexpXH47OmmLsyVgFcYnbumKe0Xo5sh/6szImg2Otcuta92tAx3I7SQmqthND0DpDre7qjC7wHAncAcyr0ei8MXk7sdQdGgHxRaiWmYA2OVtmjCzX9SbpR+lIhhrg8mn1WarqvRqnDpdsL/LQMbN5ka3jgfFb9h/Efy6rR6nxSg0tH8Tj+X9kT+exDY89yV8w8UvlDIohx73O9LLjRsvi1t+RPmUm7+I2jJh/ML+RCA7T9zfVyys23mSu42Dr7K4om/C39IRPY27h+kfJQzp92wH+3/isjT0mzx/ay7x2dtfZ9HHQN3D9I+SZFK0fRXyo/iGXh4r3/APQTG93WuLXDcuK7xUHkj6OXSrIg5mLiMTYjDhzXjQHAOabgi4K+Sheda+te973v43R4tIyxNLGuFr3FwXFv9JXeL6C7bPojSA538Au9kbuP6i3yXzUmmpTtB5j5ITtIuObR/cPIpvHQrpH1LqNh+7fmXH1Wf5dH/wCMdxI9V8t7Z+AfqeP9y22u/C7ukePVd439g5I+nFAwZBw/pe4eq0KQfHIPz3/+gV84zShGyUcpCfNpR2acI2ynmY3f7EOFfYyZafS/jP52sd6BeNgP/rP5XMP9rvRSx/EG9pPMD0IRm/xAzayTu1fklc2Mmvs+jgk1xqPY1zSLEhx64jPioFZTGGQtcDq3u0na05Fcz+Ioxj2cnQfND0np9kzNUtcCMjbLxS8bKRalgqmfckpTvNwlHVR3rz2i+9VnHoFZ1RiphwuOiST0s6VlAJ3K0t/JjyJPuR2nFzinIIh48Vy5So9DCuzL4W3y80xTwgWsLZnvsvVySn0WhLmPl3LIbBuQZ88hkNg+S5cobey1oTkA3DoEJ7RuHRcuWqPRC0gbWDcOiE4ZrlyZGe5WvR60cui0Ry6LlyTYspHW4DoF73DoFy5MgtdhWtGGC3UNGGAXLlL5GMvFjkOgWXch0C5cimVaRkjgOi8Hd0XLk5Okjifqy665cuFZlxWTId65cj8Et9nrnITly5FE8hkn6stN+sFy5H5CvYOU8ugQ78B0C8XJkJXs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135" y="-894056"/>
            <a:ext cx="283845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Signs for Christ’s 2</a:t>
            </a:r>
            <a:r>
              <a:rPr lang="en-US" sz="6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nd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Std" panose="03060802040607070404" pitchFamily="66" charset="0"/>
              </a:rPr>
              <a:t> Coming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Std" panose="0306080204060707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67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</TotalTime>
  <Words>90</Words>
  <Application>Microsoft Office PowerPoint</Application>
  <PresentationFormat>On-screen Show (4:3)</PresentationFormat>
  <Paragraphs>26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Brush Script Std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Barreca</dc:creator>
  <cp:lastModifiedBy>Paul Barreca</cp:lastModifiedBy>
  <cp:revision>2</cp:revision>
  <dcterms:created xsi:type="dcterms:W3CDTF">2015-07-26T13:55:34Z</dcterms:created>
  <dcterms:modified xsi:type="dcterms:W3CDTF">2015-07-26T14:09:54Z</dcterms:modified>
</cp:coreProperties>
</file>