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75" r:id="rId3"/>
    <p:sldId id="256" r:id="rId4"/>
    <p:sldId id="257" r:id="rId5"/>
    <p:sldId id="263" r:id="rId6"/>
    <p:sldId id="258" r:id="rId7"/>
    <p:sldId id="259" r:id="rId8"/>
    <p:sldId id="262" r:id="rId9"/>
    <p:sldId id="260" r:id="rId10"/>
    <p:sldId id="261" r:id="rId11"/>
    <p:sldId id="264" r:id="rId12"/>
    <p:sldId id="276" r:id="rId13"/>
    <p:sldId id="277" r:id="rId14"/>
    <p:sldId id="278" r:id="rId15"/>
    <p:sldId id="265" r:id="rId16"/>
    <p:sldId id="271" r:id="rId17"/>
    <p:sldId id="272" r:id="rId18"/>
    <p:sldId id="273" r:id="rId19"/>
    <p:sldId id="274" r:id="rId20"/>
    <p:sldId id="266" r:id="rId21"/>
    <p:sldId id="267" r:id="rId22"/>
    <p:sldId id="279" r:id="rId23"/>
    <p:sldId id="280" r:id="rId24"/>
    <p:sldId id="281" r:id="rId25"/>
    <p:sldId id="282" r:id="rId26"/>
    <p:sldId id="268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AD5F-321C-44A6-B3EA-B49C2166F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46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3A21-7887-4D04-B4F4-C9EA9CD2D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E547-1073-4CA5-8FAD-1D86B66A0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5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2F5C-C9FC-4678-97FD-C6DA68DCB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9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7E15-4030-4BDC-AA68-DC1C74D36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9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3C3B-5832-4FE9-A390-60AD47CF3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5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3788-E84B-4258-BA6E-9C261C194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5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B89-D9A9-4C21-8265-9E6ABBF49B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44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3C1D-FBEB-464E-A588-1BA39BDF2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19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1182-39B2-4B8F-892A-64FDC06951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4AE2-CB26-4920-A993-ECCBAEAFE0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9775-44BD-460F-9F97-7A98A4F83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6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0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Aegyptus" panose="020405020508060A0203" pitchFamily="18" charset="0"/>
                <a:ea typeface="Aegyptus" panose="020405020508060A0203" pitchFamily="18" charset="0"/>
              </a:rPr>
              <a:t>The Believer’s Hope in the Last Days</a:t>
            </a:r>
            <a:endParaRPr lang="en-US" sz="6600" b="1" dirty="0">
              <a:latin typeface="Aegyptus" panose="020405020508060A0203" pitchFamily="18" charset="0"/>
              <a:ea typeface="Aegyptus" panose="020405020508060A02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54" y="1305242"/>
            <a:ext cx="5917492" cy="504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881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Aegyptus" panose="020405020508060A0203" pitchFamily="18" charset="0"/>
                <a:ea typeface="Aegyptus" panose="020405020508060A0203" pitchFamily="18" charset="0"/>
              </a:rPr>
              <a:t>Daniel 7</a:t>
            </a:r>
            <a:endParaRPr lang="en-US" sz="4800" b="1" dirty="0">
              <a:latin typeface="Aegyptus" panose="020405020508060A0203" pitchFamily="18" charset="0"/>
              <a:ea typeface="Aegyptus" panose="020405020508060A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086066"/>
              </p:ext>
            </p:extLst>
          </p:nvPr>
        </p:nvGraphicFramePr>
        <p:xfrm>
          <a:off x="-1" y="365126"/>
          <a:ext cx="12192000" cy="114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183"/>
                <a:gridCol w="4972817"/>
                <a:gridCol w="4064000"/>
              </a:tblGrid>
              <a:tr h="57279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7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Nebuchadnezzar (605-562</a:t>
                      </a:r>
                      <a:r>
                        <a:rPr lang="en-US" sz="2800" baseline="0" dirty="0" smtClean="0"/>
                        <a:t> BC)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Belshazzar (553-539 BC)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7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8885"/>
              </p:ext>
            </p:extLst>
          </p:nvPr>
        </p:nvGraphicFramePr>
        <p:xfrm>
          <a:off x="-1" y="365126"/>
          <a:ext cx="12192000" cy="171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183"/>
                <a:gridCol w="4972817"/>
                <a:gridCol w="4064000"/>
              </a:tblGrid>
              <a:tr h="57279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7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Nebuchadnezzar (605-562</a:t>
                      </a:r>
                      <a:r>
                        <a:rPr lang="en-US" sz="2800" baseline="0" dirty="0" smtClean="0"/>
                        <a:t> BC)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Belshazzar (553-539 BC)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of Daniel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20’s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60’s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612305"/>
              </p:ext>
            </p:extLst>
          </p:nvPr>
        </p:nvGraphicFramePr>
        <p:xfrm>
          <a:off x="-1" y="365126"/>
          <a:ext cx="12192000" cy="229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183"/>
                <a:gridCol w="4972817"/>
                <a:gridCol w="4064000"/>
              </a:tblGrid>
              <a:tr h="57279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7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Nebuchadnezzar (605-562</a:t>
                      </a:r>
                      <a:r>
                        <a:rPr lang="en-US" sz="2800" baseline="0" dirty="0" smtClean="0"/>
                        <a:t> BC)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Belshazzar (553-539 BC)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of Daniel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20’s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60’s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Theme = Kingdoms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2:28, 39, 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7:17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672824"/>
              </p:ext>
            </p:extLst>
          </p:nvPr>
        </p:nvGraphicFramePr>
        <p:xfrm>
          <a:off x="-1" y="365126"/>
          <a:ext cx="12192000" cy="286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183"/>
                <a:gridCol w="4972817"/>
                <a:gridCol w="4064000"/>
              </a:tblGrid>
              <a:tr h="57279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Daniel 7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Nebuchadnezzar (605-562</a:t>
                      </a:r>
                      <a:r>
                        <a:rPr lang="en-US" sz="2800" baseline="0" dirty="0" smtClean="0"/>
                        <a:t> BC)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Belshazzar (553-539 BC)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of Daniel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20’s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60’s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Theme = Kingdoms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2:28, 39, 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7:17</a:t>
                      </a:r>
                      <a:endParaRPr lang="en-US" sz="2800" dirty="0"/>
                    </a:p>
                  </a:txBody>
                  <a:tcPr/>
                </a:tc>
              </a:tr>
              <a:tr h="5727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Beasts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2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2"/>
          <a:stretch/>
        </p:blipFill>
        <p:spPr>
          <a:xfrm>
            <a:off x="1374718" y="15932"/>
            <a:ext cx="9124357" cy="33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97"/>
          <a:stretch/>
        </p:blipFill>
        <p:spPr>
          <a:xfrm>
            <a:off x="1374718" y="15932"/>
            <a:ext cx="9124357" cy="42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8"/>
          <a:stretch/>
        </p:blipFill>
        <p:spPr>
          <a:xfrm>
            <a:off x="1374718" y="15932"/>
            <a:ext cx="9124357" cy="49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0"/>
          <a:stretch/>
        </p:blipFill>
        <p:spPr>
          <a:xfrm>
            <a:off x="1374718" y="15932"/>
            <a:ext cx="9124357" cy="61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718" y="15931"/>
            <a:ext cx="9124357" cy="6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Rome (200 BC-364 AD)</a:t>
            </a:r>
          </a:p>
          <a:p>
            <a:r>
              <a:rPr lang="en-US" dirty="0" smtClean="0"/>
              <a:t>And Revived Roman Empire (Tribulation)</a:t>
            </a:r>
          </a:p>
          <a:p>
            <a:r>
              <a:rPr lang="en-US" dirty="0" smtClean="0"/>
              <a:t>“Times of the Gentiles”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8112"/>
            <a:ext cx="60960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5442936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4878785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9067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2267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363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4041153" y="2155474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299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530261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 Kingdoms of History (Daniel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3287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0738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1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87869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6403" y="87869"/>
            <a:ext cx="98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0386" y="3628232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6402" y="3628232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4" name="Up Arrow 33"/>
          <p:cNvSpPr/>
          <p:nvPr/>
        </p:nvSpPr>
        <p:spPr>
          <a:xfrm flipH="1">
            <a:off x="2209795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5264537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taken to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Babylon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(Daniel 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5511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9773" y="734200"/>
            <a:ext cx="103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DANIEL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8555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TRIBULATION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3" y="3046611"/>
          <a:ext cx="763150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845521"/>
                <a:gridCol w="1624781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EAST/WEST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Rome/ Constantinople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USA/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Russia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155512" y="1514180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36243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32AD  CHURCH 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1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605BC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362197" y="3987515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3047992" y="5004086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02478" y="1674011"/>
            <a:ext cx="1516077" cy="9047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19" y="5771947"/>
            <a:ext cx="511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IMPERIALISM: STAGE 1</a:t>
            </a:r>
          </a:p>
          <a:p>
            <a:pPr algn="ctr"/>
            <a:r>
              <a:rPr lang="en-US" sz="3200" b="1" dirty="0" smtClean="0"/>
              <a:t>United Rome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60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5442936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4878785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9067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2267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363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4041153" y="2155474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299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530261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 Kingdoms of History (Daniel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3287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0738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1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87869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6403" y="87869"/>
            <a:ext cx="98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0386" y="3628232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6402" y="3628232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4" name="Up Arrow 33"/>
          <p:cNvSpPr/>
          <p:nvPr/>
        </p:nvSpPr>
        <p:spPr>
          <a:xfrm flipH="1">
            <a:off x="2209795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5264537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taken to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Babylon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(Daniel 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5511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9773" y="734200"/>
            <a:ext cx="103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DANIEL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8555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TRIBULATION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3" y="3046611"/>
          <a:ext cx="763150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845521"/>
                <a:gridCol w="1624781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EAST/WEST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Rome/ Constantinople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USA/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Russia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155512" y="1514180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36243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32AD  CHURCH 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1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605BC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362197" y="3987515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3047992" y="5004086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02478" y="1674011"/>
            <a:ext cx="1516077" cy="9047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19" y="5771947"/>
            <a:ext cx="511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IMPERIALISM: STAGE 2</a:t>
            </a:r>
          </a:p>
          <a:p>
            <a:pPr algn="ctr"/>
            <a:r>
              <a:rPr lang="en-US" sz="3200" b="1" dirty="0" smtClean="0"/>
              <a:t>Divided (East-West)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732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5442936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4878785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9067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2267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363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4041153" y="2155474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299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530261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 Kingdoms of History (Daniel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3287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0738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1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87869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6403" y="87869"/>
            <a:ext cx="98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0386" y="3628232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6402" y="3628232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4" name="Up Arrow 33"/>
          <p:cNvSpPr/>
          <p:nvPr/>
        </p:nvSpPr>
        <p:spPr>
          <a:xfrm flipH="1">
            <a:off x="2209795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5264537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taken to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Babylon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(Daniel 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5511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9773" y="734200"/>
            <a:ext cx="103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DANIEL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8555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TRIBULATION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3" y="3046611"/>
          <a:ext cx="763150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845521"/>
                <a:gridCol w="1624781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EAST/WEST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Rome/ Constantinople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USA/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Russia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155512" y="1514180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36243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32AD  CHURCH 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1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605BC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362197" y="3987515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3047992" y="5004086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02478" y="1674011"/>
            <a:ext cx="1516077" cy="9047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19" y="5771947"/>
            <a:ext cx="511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IMPERIALISM: STAGE 3</a:t>
            </a:r>
          </a:p>
          <a:p>
            <a:pPr algn="ctr"/>
            <a:r>
              <a:rPr lang="en-US" sz="3200" b="1" dirty="0" smtClean="0"/>
              <a:t>One-World Government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77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5442936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4878785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9067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2267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363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4041153" y="2155474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299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530261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 Kingdoms of History (Daniel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3287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0738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1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87869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6403" y="87869"/>
            <a:ext cx="98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0386" y="3628232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6402" y="3628232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4" name="Up Arrow 33"/>
          <p:cNvSpPr/>
          <p:nvPr/>
        </p:nvSpPr>
        <p:spPr>
          <a:xfrm flipH="1">
            <a:off x="2209795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5264537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taken to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Babylon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(Daniel 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5511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9773" y="734200"/>
            <a:ext cx="103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DANIEL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8555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TRIBULATION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3" y="3046611"/>
          <a:ext cx="763150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845521"/>
                <a:gridCol w="1624781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EAST/WEST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Rome/ Constantinople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USA/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Russia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155512" y="1514180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36243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32AD  CHURCH 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1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605BC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362197" y="3987515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3047992" y="5004086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02478" y="1674011"/>
            <a:ext cx="1516077" cy="9047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19" y="5771947"/>
            <a:ext cx="511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IMPERIALISM: STAGE 4</a:t>
            </a:r>
          </a:p>
          <a:p>
            <a:pPr algn="ctr"/>
            <a:r>
              <a:rPr lang="en-US" sz="3200" b="1" dirty="0" smtClean="0"/>
              <a:t>Ten Nation </a:t>
            </a:r>
            <a:r>
              <a:rPr lang="en-US" sz="3200" b="1" dirty="0" err="1" smtClean="0"/>
              <a:t>Confedarcy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63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5442936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4878785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9067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2267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363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4041153" y="2155474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299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530261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 Kingdoms of History (Daniel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3287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0738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1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87869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6403" y="87869"/>
            <a:ext cx="98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0386" y="3628232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6402" y="3628232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8</a:t>
            </a:r>
          </a:p>
        </p:txBody>
      </p:sp>
      <p:sp>
        <p:nvSpPr>
          <p:cNvPr id="34" name="Up Arrow 33"/>
          <p:cNvSpPr/>
          <p:nvPr/>
        </p:nvSpPr>
        <p:spPr>
          <a:xfrm flipH="1">
            <a:off x="2209795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5264537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Daniel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taken to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Babylon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(Daniel 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5511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9773" y="734200"/>
            <a:ext cx="103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DANIEL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8555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TRIBULATION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3" y="3046611"/>
          <a:ext cx="763150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845521"/>
                <a:gridCol w="1624781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EAST/WEST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Rome/ Constantinople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USA/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Russia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155512" y="1514180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36243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32AD  CHURCH 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1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605BC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362197" y="3987515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3047992" y="5004086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02478" y="1674011"/>
            <a:ext cx="1516077" cy="9047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19" y="5771947"/>
            <a:ext cx="511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IMPERIALISM: STAGE 5</a:t>
            </a:r>
          </a:p>
          <a:p>
            <a:pPr algn="ctr"/>
            <a:r>
              <a:rPr lang="en-US" sz="3200" b="1" dirty="0" smtClean="0"/>
              <a:t>Anti-Christ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45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7 – New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7:5  Empire 2 – one nation stronger</a:t>
            </a:r>
          </a:p>
          <a:p>
            <a:r>
              <a:rPr lang="en-US" dirty="0" smtClean="0"/>
              <a:t>7:7  Ten horns</a:t>
            </a:r>
          </a:p>
          <a:p>
            <a:r>
              <a:rPr lang="en-US" dirty="0" smtClean="0"/>
              <a:t>7:7  Little horn (names for Anti-Christ)</a:t>
            </a:r>
          </a:p>
          <a:p>
            <a:r>
              <a:rPr lang="en-US" dirty="0" smtClean="0"/>
              <a:t>7:9-11 Ancient of Days Subdues the Anti-Christ</a:t>
            </a:r>
          </a:p>
          <a:p>
            <a:r>
              <a:rPr lang="en-US" dirty="0" smtClean="0"/>
              <a:t>Beast thrown into Blazing Fire</a:t>
            </a:r>
          </a:p>
          <a:p>
            <a:r>
              <a:rPr lang="en-US" dirty="0" smtClean="0"/>
              <a:t>7:13-14 Ancient of Days establishes eternal kingdom</a:t>
            </a:r>
          </a:p>
          <a:p>
            <a:r>
              <a:rPr lang="en-US" dirty="0" smtClean="0"/>
              <a:t>7:18 Saints will receive the Kingdom</a:t>
            </a:r>
          </a:p>
          <a:p>
            <a:r>
              <a:rPr lang="en-US" dirty="0" smtClean="0"/>
              <a:t>7:21 Anti-Christ wages war against the saints</a:t>
            </a:r>
          </a:p>
          <a:p>
            <a:r>
              <a:rPr lang="en-US" dirty="0" smtClean="0"/>
              <a:t>7:25 Three and a half years of persecution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Rescue Us from Trouble?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54" y="1494427"/>
            <a:ext cx="5917492" cy="504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98235" y="2677098"/>
            <a:ext cx="2555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 </a:t>
            </a:r>
            <a:r>
              <a:rPr lang="en-US" sz="3600" dirty="0" err="1" smtClean="0"/>
              <a:t>Cor</a:t>
            </a:r>
            <a:r>
              <a:rPr lang="en-US" sz="3600" dirty="0" smtClean="0"/>
              <a:t> 1:9-10</a:t>
            </a:r>
          </a:p>
          <a:p>
            <a:endParaRPr lang="en-US" sz="3600" dirty="0" smtClean="0"/>
          </a:p>
          <a:p>
            <a:r>
              <a:rPr lang="en-US" sz="3600" dirty="0" smtClean="0"/>
              <a:t>Rev 6:9-10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54" y="34666"/>
            <a:ext cx="7099022" cy="68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4"/>
            <a:ext cx="10592961" cy="44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2360"/>
            <a:ext cx="12137653" cy="53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186"/>
            <a:ext cx="12163219" cy="43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829"/>
            <a:ext cx="12414909" cy="47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56" y="-1"/>
            <a:ext cx="12326702" cy="53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92" y="0"/>
            <a:ext cx="8197872" cy="69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1200</TotalTime>
  <Words>618</Words>
  <Application>Microsoft Office PowerPoint</Application>
  <PresentationFormat>Widescreen</PresentationFormat>
  <Paragraphs>258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Aegyptus</vt:lpstr>
      <vt:lpstr>Arial</vt:lpstr>
      <vt:lpstr>Calibri</vt:lpstr>
      <vt:lpstr>Corbel</vt:lpstr>
      <vt:lpstr>Depth</vt:lpstr>
      <vt:lpstr>Office Theme</vt:lpstr>
      <vt:lpstr>The Believer’s Hope in the Last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Daniel 7 – New Details</vt:lpstr>
      <vt:lpstr>Who Will Rescue Us from Trouble?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16</cp:revision>
  <dcterms:created xsi:type="dcterms:W3CDTF">2015-07-11T18:39:22Z</dcterms:created>
  <dcterms:modified xsi:type="dcterms:W3CDTF">2015-07-12T21:41:29Z</dcterms:modified>
</cp:coreProperties>
</file>