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24" r:id="rId3"/>
  </p:sldMasterIdLst>
  <p:notesMasterIdLst>
    <p:notesMasterId r:id="rId19"/>
  </p:notesMasterIdLst>
  <p:sldIdLst>
    <p:sldId id="260" r:id="rId4"/>
    <p:sldId id="276" r:id="rId5"/>
    <p:sldId id="274" r:id="rId6"/>
    <p:sldId id="275" r:id="rId7"/>
    <p:sldId id="272" r:id="rId8"/>
    <p:sldId id="273" r:id="rId9"/>
    <p:sldId id="277" r:id="rId10"/>
    <p:sldId id="278" r:id="rId11"/>
    <p:sldId id="261" r:id="rId12"/>
    <p:sldId id="286" r:id="rId13"/>
    <p:sldId id="282" r:id="rId14"/>
    <p:sldId id="281" r:id="rId15"/>
    <p:sldId id="285" r:id="rId16"/>
    <p:sldId id="279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748"/>
    <a:srgbClr val="331E5B"/>
    <a:srgbClr val="130C2F"/>
    <a:srgbClr val="1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F6BA-BFDB-4DF8-AC6C-43E737317EC2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C003-C4C0-4206-AD30-0A7C80F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C003-C4C0-4206-AD30-0A7C80F41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D7F4-5F60-45CD-AB48-615A6F3A3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387-A3ED-4A7C-8633-759A67DA1D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477B-0BCA-4A4C-80C8-3A07920A6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4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AD5F-321C-44A6-B3EA-B49C2166F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7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3A21-7887-4D04-B4F4-C9EA9CD2D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6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E547-1073-4CA5-8FAD-1D86B66A0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0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2F5C-C9FC-4678-97FD-C6DA68DCB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7E15-4030-4BDC-AA68-DC1C74D36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3C3B-5832-4FE9-A390-60AD47CF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5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3788-E84B-4258-BA6E-9C261C194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EB89-D9A9-4C21-8265-9E6ABBF49B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27A1-A9D6-42A4-8529-56898EFC44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3C1D-FBEB-464E-A588-1BA39BDF2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96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1182-39B2-4B8F-892A-64FDC06951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5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4AE2-CB26-4920-A993-ECCBAEAFE0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0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CD44068-A3B5-4D7F-ABFA-817F26D83998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A81030-2359-4FAB-B224-C985E0B391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5E020-2A58-48D9-A955-1B053FC878D0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3E33-E6FE-4142-A89E-D46921EEB8F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4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D6597-E6B1-4439-9214-3874E31FE7B9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140F-7EF5-4F7C-9DEC-09098195428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7C13A-7997-4ED1-A76D-42774C4A048C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368E-293F-4AA2-8582-CFBF6D72B2E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78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8D443-218A-4C24-8665-CBBCB9BB45B1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6CABC-FB43-43D4-94F9-194E405909A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1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7E1EC-A10B-4E1D-82E4-D7749E4E2EFA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B6E4-EA1E-40A4-8786-ED4F5A4FCA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6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D52A9-1CA8-4B71-ADE9-2266F0C57E3D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B623-3855-4FFA-BF17-110D94A6CE5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2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54B-9828-4A00-8315-F50FBA5A8B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7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FA991-4C79-409D-A2B1-D02A378B376D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FA01-DCB8-4A36-9A36-6C68E73B406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AACAA-4F96-452F-95FE-441A159A0652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BF37-820C-4BFC-90F3-6937D5999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2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87E11-E436-4790-968B-0BA274AC46AF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6DA6-9016-41C3-82E0-8CF96C513A5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5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74550-EF8A-4137-99A7-A66E731696E8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FFCE-6C55-4646-94D1-231739BA179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0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3C7F-8658-4B52-B730-E5DA2B29E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523-4975-4EA8-B5EA-A6F3E27B70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A856-4D69-42A3-9BEB-5CB0C3FB07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5EC2-3D6E-40F2-AF85-2344234CB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5282-8029-4BA5-8C05-B6BF6FF9C0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A10-7E62-4A58-B127-695FEAB68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7C45-6079-4ADC-8E60-327F13885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39775-44BD-460F-9F97-7A98A4F83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096E5-CA7D-4CF3-8062-F58367A66A70}" type="datetime1">
              <a:rPr lang="en-US" altLang="en-US" smtClean="0">
                <a:solidFill>
                  <a:srgbClr val="FFFFFF"/>
                </a:solidFill>
              </a:rPr>
              <a:t>7/7/2015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FD986-0999-47F6-8577-552C4D5EF07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2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493" y="280958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Nations in Prophecy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2</a:t>
            </a:r>
            <a:endParaRPr lang="en-US" sz="48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7990" cy="65260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277813"/>
            <a:ext cx="3581400" cy="4827587"/>
          </a:xfrm>
        </p:spPr>
        <p:txBody>
          <a:bodyPr/>
          <a:lstStyle/>
          <a:p>
            <a:r>
              <a:rPr lang="en-US" altLang="en-US"/>
              <a:t>Europa (Greek), Semiramis (Babylonian)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4" name="Picture 4" descr="Greek%20Europa%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2165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3E33-E6FE-4142-A89E-D46921EEB8FB}" type="slidenum">
              <a:rPr lang="en-US" altLang="en-US" smtClean="0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336" y="893100"/>
            <a:ext cx="8005679" cy="83549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Symbols for the EU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8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92"/>
            <a:ext cx="9144000" cy="51386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2" name="Picture 4" descr="tower-painting-parli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3E33-E6FE-4142-A89E-D46921EEB8FB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493" y="280958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Nations in Prophecy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2</a:t>
            </a:r>
            <a:endParaRPr lang="en-US" sz="48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3918935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3354784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7543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743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1839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2517153" y="2155473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2775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30260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Kingdoms of History (Daniel 2)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286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6737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87868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2402" y="87868"/>
            <a:ext cx="939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6385" y="3628231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2402" y="3628231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 flipH="1">
            <a:off x="685794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264536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taken to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Babylon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(Daniel 1)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31510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38597" y="734199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  <a:endParaRPr lang="en-US" sz="1600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DANIEL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94554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TRIBULATION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" y="3046611"/>
          <a:ext cx="7631509" cy="112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1002117"/>
                <a:gridCol w="1468185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PAPAL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Port, Spain,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Eng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USA, EU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631512" y="1514179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12242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32AD  CHURCH AGE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605BC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38197" y="3987514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1523991" y="4495800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  <a:endParaRPr lang="en-US" sz="3200" b="1" dirty="0">
              <a:solidFill>
                <a:prstClr val="black"/>
              </a:solidFill>
              <a:latin typeface="Aegyptus" panose="020405020508060A0203" pitchFamily="18" charset="0"/>
              <a:ea typeface="Aegyptus" panose="020405020508060A02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1" y="846138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429" y="3796748"/>
            <a:ext cx="1928192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Mark Hitchcock,</a:t>
            </a:r>
          </a:p>
          <a:p>
            <a:r>
              <a:rPr lang="en-US" dirty="0" smtClean="0"/>
              <a:t>Author, </a:t>
            </a:r>
          </a:p>
          <a:p>
            <a:r>
              <a:rPr lang="en-US" dirty="0" smtClean="0"/>
              <a:t>Pastor of Faith Bible Church,  Edmond, Oklahoma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36" y="928481"/>
            <a:ext cx="3219450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5791" y="262743"/>
            <a:ext cx="3352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Times" panose="02020603050405020304" pitchFamily="18" charset="0"/>
              </a:rPr>
              <a:t>“While </a:t>
            </a:r>
            <a:r>
              <a:rPr lang="en-US" sz="2600" i="1" dirty="0">
                <a:latin typeface="Times" panose="02020603050405020304" pitchFamily="18" charset="0"/>
              </a:rPr>
              <a:t>all biblical prophetic passages make a unique contribution, there are three main sections </a:t>
            </a:r>
            <a:r>
              <a:rPr lang="en-US" sz="2600" i="1" dirty="0" smtClean="0">
                <a:latin typeface="Times" panose="02020603050405020304" pitchFamily="18" charset="0"/>
              </a:rPr>
              <a:t>of </a:t>
            </a:r>
            <a:r>
              <a:rPr lang="en-US" sz="2600" i="1" dirty="0">
                <a:latin typeface="Times" panose="02020603050405020304" pitchFamily="18" charset="0"/>
              </a:rPr>
              <a:t>the Bible that contain the essential keys to understanding the future.  These three sections are </a:t>
            </a:r>
            <a:r>
              <a:rPr lang="en-US" sz="2600" i="1" dirty="0" smtClean="0">
                <a:latin typeface="Times" panose="02020603050405020304" pitchFamily="18" charset="0"/>
              </a:rPr>
              <a:t>1) </a:t>
            </a:r>
            <a:r>
              <a:rPr lang="en-US" sz="2600" i="1" dirty="0">
                <a:latin typeface="Times" panose="02020603050405020304" pitchFamily="18" charset="0"/>
              </a:rPr>
              <a:t>the book of Daniel, </a:t>
            </a:r>
            <a:r>
              <a:rPr lang="en-US" sz="2600" i="1" dirty="0" smtClean="0">
                <a:latin typeface="Times" panose="02020603050405020304" pitchFamily="18" charset="0"/>
              </a:rPr>
              <a:t>2) </a:t>
            </a:r>
            <a:r>
              <a:rPr lang="en-US" sz="2600" i="1" dirty="0">
                <a:latin typeface="Times" panose="02020603050405020304" pitchFamily="18" charset="0"/>
              </a:rPr>
              <a:t>the Oliver discourse (Matt </a:t>
            </a:r>
            <a:r>
              <a:rPr lang="en-US" sz="2600" i="1" dirty="0" smtClean="0">
                <a:latin typeface="Times" panose="02020603050405020304" pitchFamily="18" charset="0"/>
              </a:rPr>
              <a:t>24), </a:t>
            </a:r>
            <a:r>
              <a:rPr lang="en-US" sz="2600" i="1" dirty="0">
                <a:latin typeface="Times" panose="02020603050405020304" pitchFamily="18" charset="0"/>
              </a:rPr>
              <a:t>and </a:t>
            </a:r>
            <a:r>
              <a:rPr lang="en-US" sz="2600" i="1" dirty="0" smtClean="0">
                <a:latin typeface="Times" panose="02020603050405020304" pitchFamily="18" charset="0"/>
              </a:rPr>
              <a:t>3) </a:t>
            </a:r>
            <a:r>
              <a:rPr lang="en-US" sz="2600" i="1" dirty="0">
                <a:latin typeface="Times" panose="02020603050405020304" pitchFamily="18" charset="0"/>
              </a:rPr>
              <a:t>the book of Revelation</a:t>
            </a:r>
            <a:r>
              <a:rPr lang="en-US" sz="2600" i="1" dirty="0" smtClean="0">
                <a:latin typeface="Times" panose="02020603050405020304" pitchFamily="18" charset="0"/>
              </a:rPr>
              <a:t>.” “The End,” </a:t>
            </a:r>
            <a:r>
              <a:rPr lang="en-US" sz="2600" dirty="0" smtClean="0">
                <a:latin typeface="Times" panose="02020603050405020304" pitchFamily="18" charset="0"/>
              </a:rPr>
              <a:t>61</a:t>
            </a:r>
            <a:endParaRPr lang="en-US" sz="2600" dirty="0">
              <a:latin typeface="Times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5785" cy="7066722"/>
          </a:xfrm>
        </p:spPr>
      </p:pic>
      <p:sp>
        <p:nvSpPr>
          <p:cNvPr id="5" name="Rectangle 4"/>
          <p:cNvSpPr/>
          <p:nvPr/>
        </p:nvSpPr>
        <p:spPr>
          <a:xfrm>
            <a:off x="1202636" y="1311965"/>
            <a:ext cx="4144616" cy="3409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" y="109330"/>
            <a:ext cx="8856469" cy="645049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69165" y="377687"/>
            <a:ext cx="815009" cy="576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84174" y="4495800"/>
            <a:ext cx="589722" cy="576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92148" y="2930042"/>
            <a:ext cx="815009" cy="576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44816" y="4495800"/>
            <a:ext cx="457201" cy="576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3918935" y="2272904"/>
            <a:ext cx="469393" cy="74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530260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Kingdoms of History (Daniel 2)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6385" y="3628231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2402" y="3628231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 flipH="1">
            <a:off x="685794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264536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taken to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Babylon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(Daniel 1)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DANIEL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" y="3046611"/>
          <a:ext cx="7631509" cy="112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1002117"/>
                <a:gridCol w="1468185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PAPAL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Port, Spain,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Eng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USA, EU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12242" y="2636579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32AD  CHURCH AGE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605BC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38197" y="3987514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1523991" y="4495800"/>
            <a:ext cx="6196025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  <a:endParaRPr lang="en-US" sz="3200" b="1" dirty="0">
              <a:solidFill>
                <a:prstClr val="black"/>
              </a:solidFill>
              <a:latin typeface="Aegyptus" panose="020405020508060A0203" pitchFamily="18" charset="0"/>
              <a:ea typeface="Aegyptus" panose="020405020508060A02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7365" y="3017458"/>
            <a:ext cx="6884282" cy="1370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284782" y="736372"/>
            <a:ext cx="953729" cy="21729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15113" y="90041"/>
            <a:ext cx="20930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r>
              <a:rPr lang="en-US" dirty="0" smtClean="0">
                <a:solidFill>
                  <a:prstClr val="black"/>
                </a:solidFill>
              </a:rPr>
              <a:t> Coming of Christ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Restoration of Israel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759184" y="2970943"/>
            <a:ext cx="2461" cy="210646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90" y="65284"/>
            <a:ext cx="4384110" cy="5732929"/>
          </a:xfrm>
        </p:spPr>
        <p:txBody>
          <a:bodyPr anchor="t"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Nebuchadnezzar’s Vision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Daniel 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284"/>
            <a:ext cx="4422341" cy="67927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1520" r="25042" b="11686"/>
          <a:stretch/>
        </p:blipFill>
        <p:spPr>
          <a:xfrm>
            <a:off x="3918935" y="2272904"/>
            <a:ext cx="469393" cy="744554"/>
          </a:xfrm>
          <a:prstGeom prst="rect">
            <a:avLst/>
          </a:prstGeom>
        </p:spPr>
      </p:pic>
      <p:pic>
        <p:nvPicPr>
          <p:cNvPr id="5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26250" r="47500"/>
          <a:stretch>
            <a:fillRect/>
          </a:stretch>
        </p:blipFill>
        <p:spPr bwMode="auto">
          <a:xfrm rot="16200000">
            <a:off x="3354784" y="-2668987"/>
            <a:ext cx="1520031" cy="6858001"/>
          </a:xfrm>
          <a:prstGeom prst="rect">
            <a:avLst/>
          </a:prstGeom>
          <a:noFill/>
        </p:spPr>
      </p:pic>
      <p:pic>
        <p:nvPicPr>
          <p:cNvPr id="6" name="Picture 4" descr="Daniel 2 - Image with appoaching stone"/>
          <p:cNvPicPr>
            <a:picLocks noChangeAspect="1" noChangeArrowheads="1"/>
          </p:cNvPicPr>
          <p:nvPr/>
        </p:nvPicPr>
        <p:blipFill>
          <a:blip r:embed="rId3"/>
          <a:srcRect l="57500" b="53403"/>
          <a:stretch>
            <a:fillRect/>
          </a:stretch>
        </p:blipFill>
        <p:spPr bwMode="auto">
          <a:xfrm>
            <a:off x="7543800" y="-3"/>
            <a:ext cx="1600200" cy="152003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5400000">
            <a:off x="743712" y="246428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1839031" y="2492279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868165">
            <a:off x="2517153" y="2155473"/>
            <a:ext cx="1727824" cy="332233"/>
          </a:xfrm>
          <a:prstGeom prst="rightArrow">
            <a:avLst>
              <a:gd name="adj1" fmla="val 41758"/>
              <a:gd name="adj2" fmla="val 50000"/>
            </a:avLst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2775015" y="2507932"/>
            <a:ext cx="673608" cy="332232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30260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Kingdoms of History (Daniel 2)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286" y="87868"/>
            <a:ext cx="9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Babylon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6737" y="87868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err="1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Medo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Persia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87868"/>
            <a:ext cx="8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Greece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87868"/>
            <a:ext cx="89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Rome</a:t>
            </a:r>
          </a:p>
          <a:p>
            <a:pPr algn="ctr"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1)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2402" y="87868"/>
            <a:ext cx="939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Revived 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Roman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Empire</a:t>
            </a:r>
          </a:p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(part 2)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6385" y="3628231"/>
            <a:ext cx="163891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2402" y="3628231"/>
            <a:ext cx="10313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8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 flipH="1">
            <a:off x="685794" y="5077404"/>
            <a:ext cx="152403" cy="37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264536"/>
            <a:ext cx="106984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Daniel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taken to 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Babylon</a:t>
            </a:r>
          </a:p>
          <a:p>
            <a:pPr algn="ctr" defTabSz="457200"/>
            <a:r>
              <a:rPr lang="en-US" sz="1400" b="1" dirty="0" smtClean="0">
                <a:solidFill>
                  <a:prstClr val="black"/>
                </a:solidFill>
              </a:rPr>
              <a:t>(Daniel 1)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31510" y="0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  <a:endParaRPr lang="en-US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38597" y="734199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 </a:t>
            </a:r>
          </a:p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smashing </a:t>
            </a:r>
          </a:p>
          <a:p>
            <a:pPr algn="ctr" defTabSz="457200"/>
            <a:r>
              <a:rPr lang="en-US" sz="16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stone</a:t>
            </a:r>
            <a:endParaRPr lang="en-US" sz="1600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-3"/>
            <a:ext cx="549894" cy="2329779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DANIEL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94554" y="2666075"/>
            <a:ext cx="146709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TRIBULATION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" y="3046611"/>
          <a:ext cx="7631509" cy="112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8"/>
                <a:gridCol w="1066800"/>
                <a:gridCol w="990600"/>
                <a:gridCol w="958698"/>
                <a:gridCol w="1002117"/>
                <a:gridCol w="1468185"/>
                <a:gridCol w="1306911"/>
              </a:tblGrid>
              <a:tr h="229989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Babylon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Persia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PAPAL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Revived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Port, Spain,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Eng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USA, EU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631512" y="1514179"/>
          <a:ext cx="1512488" cy="42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44"/>
                <a:gridCol w="756244"/>
              </a:tblGrid>
              <a:tr h="42770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1,000 Year Kingdom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New Heavens and Earth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12242" y="2666075"/>
            <a:ext cx="20930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32AD  CHURCH AGE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4677275"/>
            <a:ext cx="8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605BC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38197" y="3987514"/>
            <a:ext cx="0" cy="10165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1523991" y="4495800"/>
            <a:ext cx="6096009" cy="76786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The Times of the Gentiles…. Luke 21:24</a:t>
            </a:r>
            <a:endParaRPr lang="en-US" sz="3200" b="1" dirty="0">
              <a:solidFill>
                <a:prstClr val="black"/>
              </a:solidFill>
              <a:latin typeface="Aegyptus" panose="020405020508060A0203" pitchFamily="18" charset="0"/>
              <a:ea typeface="Aegyptus" panose="020405020508060A02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07764" y="2484367"/>
            <a:ext cx="1617036" cy="178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98812" y="2484366"/>
            <a:ext cx="1408952" cy="178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62589" y="3010851"/>
            <a:ext cx="1312236" cy="135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09636" y="3010852"/>
            <a:ext cx="1312236" cy="129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16479" y="3017458"/>
            <a:ext cx="1312236" cy="138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7365" y="3017458"/>
            <a:ext cx="1312236" cy="1370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1" grpId="0" animBg="1"/>
      <p:bldP spid="23" grpId="0"/>
      <p:bldP spid="24" grpId="0"/>
      <p:bldP spid="25" grpId="0"/>
      <p:bldP spid="26" grpId="0"/>
      <p:bldP spid="27" grpId="0"/>
      <p:bldP spid="35" grpId="0"/>
      <p:bldP spid="36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1B0748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Psalm 118:22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Isaiah 8:14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Matt 21:42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Eph</a:t>
            </a:r>
            <a:r>
              <a:rPr lang="en-US" dirty="0" smtClean="0">
                <a:solidFill>
                  <a:schemeClr val="bg1"/>
                </a:solidFill>
              </a:rPr>
              <a:t> 2:20-22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Peter 2:4-8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Daniel 2 - Image with appoaching stone"/>
          <p:cNvPicPr>
            <a:picLocks noChangeAspect="1" noChangeArrowheads="1"/>
          </p:cNvPicPr>
          <p:nvPr/>
        </p:nvPicPr>
        <p:blipFill>
          <a:blip r:embed="rId2"/>
          <a:srcRect l="57500" b="53403"/>
          <a:stretch>
            <a:fillRect/>
          </a:stretch>
        </p:blipFill>
        <p:spPr bwMode="auto">
          <a:xfrm>
            <a:off x="3306871" y="-4"/>
            <a:ext cx="5837129" cy="5544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9266" y="-45352"/>
            <a:ext cx="2429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000" b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Christ</a:t>
            </a:r>
            <a:endParaRPr lang="en-US" sz="6000" b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7617" y="3372566"/>
            <a:ext cx="3088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600" b="1" i="1" dirty="0" smtClean="0"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“The Stone which the builders rejected”</a:t>
            </a:r>
            <a:endParaRPr lang="en-US" sz="3600" b="1" i="1" dirty="0">
              <a:solidFill>
                <a:prstClr val="white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4FD0-59C3-4C42-8C3A-EB531D596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337" y="893100"/>
            <a:ext cx="4090074" cy="186262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Skeptics Reject Early Date for Daniel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8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4" y="3115067"/>
            <a:ext cx="21050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07310" y="3635876"/>
            <a:ext cx="2154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John C Whitcomb,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1959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/>
        </p:blipFill>
        <p:spPr>
          <a:xfrm>
            <a:off x="4539137" y="0"/>
            <a:ext cx="4572000" cy="65511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0109 In the Beginning GOD Genesis 1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358</Words>
  <Application>Microsoft Office PowerPoint</Application>
  <PresentationFormat>On-screen Show (4:3)</PresentationFormat>
  <Paragraphs>132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Aegyptus</vt:lpstr>
      <vt:lpstr>Arial</vt:lpstr>
      <vt:lpstr>Calibri</vt:lpstr>
      <vt:lpstr>Times</vt:lpstr>
      <vt:lpstr>Wingdings</vt:lpstr>
      <vt:lpstr>20110109 In the Beginning GOD Genesis 1 1</vt:lpstr>
      <vt:lpstr>Office Theme</vt:lpstr>
      <vt:lpstr>Orbit</vt:lpstr>
      <vt:lpstr>The Nations in Prophecy   Daniel 2</vt:lpstr>
      <vt:lpstr>PowerPoint Presentation</vt:lpstr>
      <vt:lpstr>PowerPoint Presentation</vt:lpstr>
      <vt:lpstr>PowerPoint Presentation</vt:lpstr>
      <vt:lpstr>PowerPoint Presentation</vt:lpstr>
      <vt:lpstr>Nebuchadnezzar’s Vision  Daniel 2</vt:lpstr>
      <vt:lpstr>PowerPoint Presentation</vt:lpstr>
      <vt:lpstr>PowerPoint Presentation</vt:lpstr>
      <vt:lpstr>Skeptics Reject Early Date for Daniel </vt:lpstr>
      <vt:lpstr>PowerPoint Presentation</vt:lpstr>
      <vt:lpstr>Europa (Greek), Semiramis (Babylonian)</vt:lpstr>
      <vt:lpstr>Symbols for the EU </vt:lpstr>
      <vt:lpstr>PowerPoint Presentation</vt:lpstr>
      <vt:lpstr>The Nations in Prophecy   Daniel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25</cp:revision>
  <dcterms:created xsi:type="dcterms:W3CDTF">2015-06-13T16:13:35Z</dcterms:created>
  <dcterms:modified xsi:type="dcterms:W3CDTF">2015-07-07T16:18:52Z</dcterms:modified>
</cp:coreProperties>
</file>