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  <p:sldMasterId id="2147483720" r:id="rId3"/>
  </p:sldMasterIdLst>
  <p:sldIdLst>
    <p:sldId id="263" r:id="rId4"/>
    <p:sldId id="256" r:id="rId5"/>
    <p:sldId id="258" r:id="rId6"/>
    <p:sldId id="261" r:id="rId7"/>
    <p:sldId id="280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81" r:id="rId24"/>
    <p:sldId id="282" r:id="rId25"/>
    <p:sldId id="279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8" autoAdjust="0"/>
    <p:restoredTop sz="94660"/>
  </p:normalViewPr>
  <p:slideViewPr>
    <p:cSldViewPr snapToGrid="0">
      <p:cViewPr varScale="1">
        <p:scale>
          <a:sx n="95" d="100"/>
          <a:sy n="95" d="100"/>
        </p:scale>
        <p:origin x="78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17553-7459-4502-B682-D7366CEA7BE2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397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765F3-F1EC-4427-A71A-37F80EE7334C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392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8959A-1829-4F6F-B697-FE6476F5BF05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5901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63259-C787-42EF-8431-FC80AD6B61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E543C-FCD9-4DDE-91DC-0E69EF83DB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4051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63259-C787-42EF-8431-FC80AD6B61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E543C-FCD9-4DDE-91DC-0E69EF83DB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0839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63259-C787-42EF-8431-FC80AD6B61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E543C-FCD9-4DDE-91DC-0E69EF83DB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1862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63259-C787-42EF-8431-FC80AD6B61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E543C-FCD9-4DDE-91DC-0E69EF83DB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2672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63259-C787-42EF-8431-FC80AD6B61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E543C-FCD9-4DDE-91DC-0E69EF83DB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0066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63259-C787-42EF-8431-FC80AD6B61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E543C-FCD9-4DDE-91DC-0E69EF83DB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1880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63259-C787-42EF-8431-FC80AD6B61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E543C-FCD9-4DDE-91DC-0E69EF83DB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9801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63259-C787-42EF-8431-FC80AD6B61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E543C-FCD9-4DDE-91DC-0E69EF83DB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713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AE931-8309-4B54-B7B8-36D4E279611A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156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63259-C787-42EF-8431-FC80AD6B61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E543C-FCD9-4DDE-91DC-0E69EF83DB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4290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63259-C787-42EF-8431-FC80AD6B61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E543C-FCD9-4DDE-91DC-0E69EF83DB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1179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63259-C787-42EF-8431-FC80AD6B61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E543C-FCD9-4DDE-91DC-0E69EF83DB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6649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161AD-F8C5-4720-B984-12CE0AE3BC0B}" type="datetimeFigureOut">
              <a:rPr lang="en-US" smtClean="0"/>
              <a:t>6/7/2015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59FC3-875F-4A4B-8339-970AE7E10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9640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161AD-F8C5-4720-B984-12CE0AE3BC0B}" type="datetimeFigureOut">
              <a:rPr lang="en-US" smtClean="0"/>
              <a:t>6/7/2015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59FC3-875F-4A4B-8339-970AE7E10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5123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161AD-F8C5-4720-B984-12CE0AE3BC0B}" type="datetimeFigureOut">
              <a:rPr lang="en-US" smtClean="0"/>
              <a:t>6/7/2015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59FC3-875F-4A4B-8339-970AE7E10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4026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161AD-F8C5-4720-B984-12CE0AE3BC0B}" type="datetimeFigureOut">
              <a:rPr lang="en-US" smtClean="0"/>
              <a:t>6/7/2015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59FC3-875F-4A4B-8339-970AE7E10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8762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161AD-F8C5-4720-B984-12CE0AE3BC0B}" type="datetimeFigureOut">
              <a:rPr lang="en-US" smtClean="0"/>
              <a:t>6/7/2015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59FC3-875F-4A4B-8339-970AE7E10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8642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161AD-F8C5-4720-B984-12CE0AE3BC0B}" type="datetimeFigureOut">
              <a:rPr lang="en-US" smtClean="0"/>
              <a:t>6/7/2015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59FC3-875F-4A4B-8339-970AE7E10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0882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161AD-F8C5-4720-B984-12CE0AE3BC0B}" type="datetimeFigureOut">
              <a:rPr lang="en-US" smtClean="0"/>
              <a:t>6/7/2015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59FC3-875F-4A4B-8339-970AE7E10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337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66C84-676D-4EE3-AB06-CCCD3D268544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723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161AD-F8C5-4720-B984-12CE0AE3BC0B}" type="datetimeFigureOut">
              <a:rPr lang="en-US" smtClean="0"/>
              <a:t>6/7/2015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59FC3-875F-4A4B-8339-970AE7E10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479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161AD-F8C5-4720-B984-12CE0AE3BC0B}" type="datetimeFigureOut">
              <a:rPr lang="en-US" smtClean="0"/>
              <a:t>6/7/2015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59FC3-875F-4A4B-8339-970AE7E10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5847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161AD-F8C5-4720-B984-12CE0AE3BC0B}" type="datetimeFigureOut">
              <a:rPr lang="en-US" smtClean="0"/>
              <a:t>6/7/2015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59FC3-875F-4A4B-8339-970AE7E10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7799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161AD-F8C5-4720-B984-12CE0AE3BC0B}" type="datetimeFigureOut">
              <a:rPr lang="en-US" smtClean="0"/>
              <a:t>6/7/2015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59FC3-875F-4A4B-8339-970AE7E10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300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A81AF-420F-4B5F-8436-02CDD917C8EF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8117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71424-FE5E-4443-9702-4F8610CA19EF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5308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B91AA-BCDE-4DF1-BE5C-BFFB9CBFE449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386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5A471-2EA4-4391-8952-E04F69A94BD0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9945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29DDF-4D7C-4832-90A4-7190B6AD6D9D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4537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3A35-F20C-4A7D-874F-DCA30DE7B1D9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827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77E662D-69E8-425C-A859-40F6D4605429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AutoShape 7"/>
          <p:cNvSpPr>
            <a:spLocks noChangeArrowheads="1"/>
          </p:cNvSpPr>
          <p:nvPr userDrawn="1"/>
        </p:nvSpPr>
        <p:spPr bwMode="auto">
          <a:xfrm>
            <a:off x="642938" y="909638"/>
            <a:ext cx="7848600" cy="1143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399FF">
                  <a:gamma/>
                  <a:shade val="46275"/>
                  <a:invGamma/>
                </a:srgbClr>
              </a:gs>
              <a:gs pos="50000">
                <a:srgbClr val="3399FF"/>
              </a:gs>
              <a:gs pos="100000">
                <a:srgbClr val="3399FF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324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B63259-C787-42EF-8431-FC80AD6B61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E543C-FCD9-4DDE-91DC-0E69EF83DB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553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F161AD-F8C5-4720-B984-12CE0AE3BC0B}" type="datetimeFigureOut">
              <a:rPr lang="en-US" smtClean="0"/>
              <a:t>6/7/2015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D59FC3-875F-4A4B-8339-970AE7E10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635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WordArt 2"/>
          <p:cNvSpPr>
            <a:spLocks noChangeArrowheads="1" noChangeShapeType="1" noTextEdit="1"/>
          </p:cNvSpPr>
          <p:nvPr/>
        </p:nvSpPr>
        <p:spPr bwMode="auto">
          <a:xfrm>
            <a:off x="779489" y="1049311"/>
            <a:ext cx="8259580" cy="1578004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dirty="0">
                <a:solidFill>
                  <a:srgbClr val="009999"/>
                </a:solidFill>
                <a:effectLst>
                  <a:prstShdw prst="shdw17" dist="17961" dir="2700000">
                    <a:srgbClr val="009999">
                      <a:gamma/>
                      <a:shade val="60000"/>
                      <a:invGamma/>
                    </a:srgbClr>
                  </a:prstShdw>
                </a:effectLst>
                <a:latin typeface="Arial Black" panose="020B0A04020102020204" pitchFamily="34" charset="0"/>
              </a:rPr>
              <a:t>The First and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dirty="0">
                <a:solidFill>
                  <a:srgbClr val="009999"/>
                </a:solidFill>
                <a:effectLst>
                  <a:prstShdw prst="shdw17" dist="17961" dir="2700000">
                    <a:srgbClr val="009999">
                      <a:gamma/>
                      <a:shade val="60000"/>
                      <a:invGamma/>
                    </a:srgbClr>
                  </a:prstShdw>
                </a:effectLst>
                <a:latin typeface="Arial Black" panose="020B0A04020102020204" pitchFamily="34" charset="0"/>
              </a:rPr>
              <a:t>Greatest Prophesy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1865315" y="3048000"/>
            <a:ext cx="5413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4400" dirty="0">
                <a:solidFill>
                  <a:srgbClr val="0099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Genesis 3:!5</a:t>
            </a:r>
          </a:p>
        </p:txBody>
      </p:sp>
    </p:spTree>
    <p:extLst>
      <p:ext uri="{BB962C8B-B14F-4D97-AF65-F5344CB8AC3E}">
        <p14:creationId xmlns:p14="http://schemas.microsoft.com/office/powerpoint/2010/main" val="2571777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377128" y="4002374"/>
            <a:ext cx="4429594" cy="2107185"/>
          </a:xfrm>
        </p:spPr>
        <p:txBody>
          <a:bodyPr>
            <a:noAutofit/>
          </a:bodyPr>
          <a:lstStyle/>
          <a:p>
            <a:r>
              <a:rPr lang="en-US" sz="4000" b="1" cap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 Peter 2:10-11</a:t>
            </a:r>
            <a:endParaRPr lang="en-US" sz="4000" b="1" cap="non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AutoShape 2" descr="data:image/jpeg;base64,/9j/4AAQSkZJRgABAQAAAQABAAD/2wBDAAoHBwgHBgoICAgLCgoLDhgQDg0NDh0VFhEYIx8lJCIfIiEmKzcvJik0KSEiMEExNDk7Pj4+JS5ESUM8SDc9Pjv/2wBDAQoLCw4NDhwQEBw7KCIoOzs7Ozs7Ozs7Ozs7Ozs7Ozs7Ozs7Ozs7Ozs7Ozs7Ozs7Ozs7Ozs7Ozs7Ozs7Ozs7Ozv/wAARCAFaANsDASIAAhEBAxEB/8QAGwAAAgMBAQEAAAAAAAAAAAAABAUCAwYBAAf/xABJEAACAQMDAQQGBwMICQQDAAABAgMABBEFEiExBhNBURQiYXGBsRUjMpGSocFT0fAkMzQ1QkNSYgcWY3JzgrLh8SU2VLODk6L/xAAYAQADAQEAAAAAAAAAAAAAAAAAAQIDBP/EACURAAICAgIDAQACAwEAAAAAAAABAhEhMQMSMkFRIhNhFCNCcf/aAAwDAQACEQMRAD8AfS3UouJV76QASMB6545NRS4uCSDPIcf5zVFySLybgfzjfM0pudVkN0YrRd5j+1jqDXA27OhIeme4B/n5fxmpLczE8zSfiNKoNQmkiV9oY4yRgg/caGHaMFyqLlwcbWO3HJ65oXYdD03E46TSH/nNR9JuM576X8RpQNYkZ2Q2z7h1Cetx8K42sImFkV48nGSh4/KipBgdrdT9O9kP/Mf314XU27Jmf8ZpW193UHfuv1ZGQ3j7KFg1VriTCxNtJwCATRkHQ+e4mIOJpB/zmvC5nP8AfSdP8RpfEl00siyHC4BXH61YY7qEhgQwbqn7qVv6Kgo3Nyf76Qf8xrvpcx476TP+8aCm9JWLvEMeOh3HHI61WJ5Hhdt8GVHg49tFv6FDET3OD/KHz4ZY1H0m5HJmcj2MaSpfTLF3sjoqr9radxyeg4ouzluL2DeroqkZHXOfLFGfo6GJubgHieTkeLGpekzjrNJ0/wARpdHFeJnfIrHPq48a65u+7LYVQB0J5NFv6FIN9JmIOJ5Qf98170m4I/npPxGh4oXZcvLhiOVHOKrMN2rHEqhB0z8qVv6FBvpFyy8TP+I1B57kMP5RL7fXNCst0IScqWHI680N9ISBgsiYVlyGNFv6OkM3up/28vwc1w3U+3+kS/jP76EimFzu2F0VcYZlwCfZUWju2YYK7AOuDTt/RUg5Z5mUgXEwI85DzUWuJx1nm/8A2GgV9KDFY3RiOuTjFSxdvwBk458qLf0dBguJtnM8/vEjfvrhnuM49Jmx/wAQ/vpXN9IrMY4F3r5scYqhrm+gkIljPtJPB9xot/SaHXpFwrZ9ImI/4hp7pzM1jGWZmJzyxyeprK2d0LpCygjHFanTP6vi+PzNa8LfbJE9CK6UG7n5x9Y3zNCWFlGjPMCSZG5yOKNvEPfzkftG+ZoGxv2ERjEYcK6KS3H2n21kzRDFrCEyrLs2ODksvGff50NdaTbXfelowMjbkDnNFS3PdLN6rERYyM9c9MVCO6QN3JVw6x94cjzzx7+DU5WihD9CS2zt3brIpGAHJBH3VKPTbxScFEPmMtnw8aePfwG2imKMRI23AHI99ca6iR3UxthFJyDnoAT86rswEzafK8C20kzOgxhcAU0t4EhwqKAB5CoxXcFxLHsRhvVmIPUY4qXpsSxLIqNtO3Hx/dSbsRc8pLY4X24qwMgiZXJIx41GYnAwMg+ANRkwkGcEZHvxSA9F9QixnBTzNXhU4yox4ACll9fR6fZvPIVLDhFJ5J8KBs9du2Ks0azBuAg8/eP1p9Rje+sEvItjHbtO4bR4ioWNt6NaqUOc8kmiQ0ggzI8e4jkE4Ar0Po6wBO/Xfjk7hij0FEFUFwwGfaeorjbmVsesMfdUpCF53Dn+0pBFUghTjzPgaVBR1rgQwrKQW34A95qL3cRJjEp3EkdM9OtSi7p0CMFYLxz766iRRK7JGo4JOFxmmBUt7AiEb29ZS2cHoPGoma22sOpGWyFOCPPNQ9JQhXNltztU7/BSevuqs3Kq6gWTFXUJwMDGf4++ikAT3sAhVtwCld3vGcVF7qBlfEgHd/a68VVbyrIVhktQG3kAkADGeOfj86l38DPKpszhSBnaPX5PT50UBZJPFFIGEmCHEbceJGf1qxpoIp9shG/Gck0LJPbPIVa0O4yleRjw+17qpu57GJCbiId5kA+pkmlQDBSGcspyDyT4Utv51S1cKSDnqa6+qwS27OrBEVsHJ2/OlOw3kM9wxYBRlIkGMDwJ86qMQdjDQP5hh5Hg1ttN/oEfx+ZrE6EX9HbKYU9K2ul/1dF8fma14vMynoz2pi4Iuhauqy9620tyOppDantEqMsU1uo3ZyVzk1pLnPpM4GMGRufLk0utWZYypz6pIz51n9LTBCO00g5vLbAP7PrXmj7SvgNeWufMR80il1O+su2bW7XMhhZsBWbIAIzwKbNrpmt9VQtzbhwp6EcVXVj7BJj7Sgf0u2//AFiuFe02Tm7tj/8AjrN6fqmov2avpWupSUxscudw5HjRelape3HZW8kluJGkjDFZCx3ffR0Yuw3EfaESZ9KtwzY52VNV7QggG7th5DZS/shqF1e2bi5maUoftOxJ+80qvddn/wBbABMe6ifuwo6Dz/Ojrmh9maZvp8jDXVv+Gof+shcd/b4P+Sh+0z37aesllKYwvrOysVOMeys92eudVu7wSNdyyRqSCHckfnQo4sOzHs2mXk0vfTeju/mQaItRqNkGEAtVDHJGDRjMw8ay3afVbhJVsbaQoW5YjrSVvAWP7hr+5YG4jtHI8w376qCTKQBa2fPnu/fWUtb7UNIvYlnldo5OoY54q7XtUnTV4GSUhIwGAHHUc1fR2KzVIZkYMlnZgr0wH/fV51G+I5t7T/8Ar99ZLXdQlxZywzMgdckK3XmtDaTtJbI7Hkrkmk1QBv0hd9TaWfPsf99STVL1Rhba059jfvpLrszR6PM8bspGOQceNZzT4NVuwlxBMSFbOCT4UKNqwZ9DXWNQI/mbMf8AKf3176Uv5MEJZ8HwU9aR6hdS22iyTH1JguB7zx+tLuyN28scsUjkkHdzz1qeuLEaw6jqRHW3X3JVT3eplsiaEeWErCam11Lrs8EM7LlyQATR2i6le3cFxp8k57zbhHbkjzqnx4sdmlNxqOCVuowT1wlUTJey5D3iYPXKDmsZHDdvqLWfpDlkbB568++mnaVpoIrIFyGHBINLpTKU2N3sLjbzdIAMEYQD3VCWzvVjZvSyeOBt60o1+eRtOspN53HJJ+6n9rO30QkxYltnBpONIO7DNCjmjt2aWfvAegxgCtrpXOnRfH5msdowVbbO7OTWx0vH0dFjpz8zVcXmzKbwJLlSLmfH7RvH/MaXxxtGz5JbLeNMbnPpM2P2jfM0vA+ufJPXpWb2UtGO7Wr6PrtrdjxAz8DSSO+KvfjccTj9a0/beDfZQzjOUcjPvrE90yRrJuzurphTQGms2ig7F3PeMFaYgL7TnNVaTqFnbdnLy2mnCyyg7VwTn8qKn02OTseJnzuh9ZQD5mlmmaLBd6Nc3jMQ8Kk4z1xSxQh32KkEdjcyE8AEnNZSSRnvGu89ZMk+3Oad6LcejdndQcHkjaPicUrWBTokku9d4kBAzzRFZYzdzyrP2flfPWA/KkPY4kRTeWaM0ufvuykmTnbGw/Kgex5ws2POorDA1G4Ac+dYvWTu7UD3j5Vr2POTWR1zEXaJHPRtpz+VENj9FnasAeiMAOh/SlmsbprqIDqY1pj2okWR7WNcFgOnvoK+TbqNqG6FVzWkdIQLLOZrS3jY5MRx8K29hhtPh/3axepWptb8xj7JIYeWK2mnY9Ai4wdtTNYQ0gHtDIkelSI7AM/C/Cgez2q2llad3PJhi3GOaP7R2sUunPMy5eP7JpVoWk2l9AZJeGB8/bSXjkT2Mu1dyp0yKNDnvHyPb/GaW9mZGt9VaI8blqXaQoLy1tA3qxgZzQ4kS316GSKRWVtuSvPXrTS/IyV5cpa9pp5pTgKx6VLs4Wm1V5lBCtz0qjVYu/125XqecU17KyxGJ4yAJFPxxTeIiBbf/wB1zEceufnUu1lzE80MQPrxnLD31yA47VzY/wAZqXa63jRoplQB5D6x86n/AKQwPVdQgurG2giJ3RZ3Z6VqbBA+iIrHAKcmsxq1hBbabbTRrtaQ+txWq01S2joOPscUp6QkMNHdfQwoFbHS/wCrovj8zWP0SP8Ake4+tn4VsNL/AKui+PzNHF5smehJdn6+fb17xvmaWQPM5cSpjB6+dNLk/X3Hn3jfM0ut/WVm2nO7GT41k9loC1qwOp6ZJbq21jyp9orKnszdvpiMFxNC3KeYrebSDSLWNfk0nUbe3ECukoBJzzycVUW9AXyadJP2aayjwsjoPtDxzQeiaFdW+iXtpLtV5VIU+FHat2ig0m0Rym+WRcolU9nNcu9WeRLuDu+coQMDHlT/AEkLAlTs1qUekTW42hi+7kfaFURdkblrcSHCuE+yfPzrfMDg85rLa72nksrs2dnEJJU4ckZ5pqUmOiOj6Zd22l3NpMAC4IU+HIqPZ7S7jT2lWcDk8Gr9H159Qif0mIRtGOSOlKbrtZdNcP6NApiU9WGc00pOwNURzSXXdIOoxrJEcSx9M+Iqy21pbvSZryNAJIlJKE+NJx2tuc7mtl2A4JBNKKd2MrtdDvpbpXumJ2+ZovUtGnn1CO4hIKKFBXx4ptZ3kV/arNGThhyPI1bK22Mng4Gabk7FQm1vSZbpYJIgN6cN7qb2cZjtI0bqBWcHae7DHFujBeuPKnmm6nFqFv3q+qV+0vlQ06yPBZqVq17YS26kKzAYOKz6dndRjYbZcAHOB/5q277S3LXLpZxjYniRk020bWRqkLbl2TJ9oDx91P8ASQC660G7ur5ZpWDKRgjHTioydl5o2iaBwdpycjmjNN1ue51KW1lVcKSAVGPOqbHtBLPrEkEgCxNwg8qVsVE/oK4XVlu2YFTjcPKpWGizWOrSzK4MTHOK59N3Q117NlQxA4GByKp1XXbmO99FsQNy/aOM5oywoIj0SaPWmvN4ZGbJB4xRWu6M+qRR93JhoyTjHWhtJ1e+uLef0iHfLDkqAMZ4pW3aHV1JuCFWPdjaV/KlUm7GOtQ0GS+023tw+14jk+2mENu9rpXcdXC44qzTbxb+yjuAMbxyPI0VNEJItmBWbk9MRzSGVbQBSeOuK12lnOnRHp1+ZrF6KdpkQD1AeM1tdM/q+LnPX5mteLzInoR3K5uZz4d43zNBwrhCQTyx8aPnANxcYBP1jZ+80tg+rneIvk9QprJ7ZotBCjnkfGsV2141qywP7K/9RrbA4ODWI7bH/wBZsz/kH/UaqHkD0U9q7d4riyu3G6JolHuIraaULY6fG9sqhWXqKB1bThqfZwRY9dUDR+8ClfYfUi1vJYScNEcrnypv9REahiVByM18+0zF52omeQZzIWOffX0Jznyr5lFBOdUu4Yn2yAtk59tOAM1urww2mnXc0ShXaPBI9tIezdtHLaXDuoYlTjIoSxmuJdP1CJ5WcBM8nPSmPZVgLObzA5qqpAhTpcjRx6hCOhjP60To0CTabdCQK2EJyRQlgMvfcn+bOfzo3QMfR15k/wBhvlVsRZ2XkYLLET0NPpuYpOmNppB2YyZJj4ZrQTL9U3HgaiXkUtGX0BEkvJkZQykc1XpUxt57xEJxsb9at7OgDUJfZQ+n+vdXW0Zyh/WqJDuzEaSzSs6BsedQ0L+T67LEnQEr91XdlT68wNU6X63aGVweCxP50vbGT0fP+sM3+8f1pS7tDqbyKM7H659tONHyO0UvTliPzNApbNc3l5COTyR8KfsRekgm7RiQHIYg1bpSrJ2hnaTpvPX30v0fJ1aIHzxRCWzTajewg7Tlj8Bmh/ANzBFAXZ4ym48Hbisz2m1DTpbM2ts+Zu9BYKuORkfrUexrN6bcJuJWq9N0wXPaG4S6hZV3kgke2s0qeR2PuzELx6NGGGCeaazSiKJnY4A6k1bFCkMaxIMBRxVV3CZoGjBwD1IHNZN27D0Q0Nf5O7lftGthp39Aj+PzNYzRpXUvbFT6lbPTTmwj+PzNa8XmRPQjuGIvJ/8Ait8zQayRemOo+3jJOPCib8ypJctCgd97YUnGeTWeE2qoWmNlGjMceu//AGrNrJoh7uY8ZzWM7aQzNqlo6xsU2gZA4+0f303a617uhJHb2xUnA9eq0ftFdDc1lbY3YG8jmnHDsbimUa1rl5pdjb29vbFzLHxIeceGKE7I6bOk73cowW6+2nD2faWdQGtbJlHTJqMq9pbdApgtFHTANVeKQuo2c8+FYfWre40vWpL6KLfHNk8DxPWm8V9r0zlRDBgZAbnBx15ogw67cKFaG1JYkBCeT7qSuLG0jN9m7Z55bhHjKrKhHI8xQivf6LJcWwiLd5kZx+YrVxRavG2yK1tw27Y2OgPkak1rq4JF1aQIwOME5+XFX3J6me0rT5l067ldDudDgY60sglvYIJLeGEqJOGJFbW1j1OcssdvAFTAOWIFemtr6EbjZ28gJxuSTofaKO4dRZ2fsHtLXc64L9KaSglGAGTiuqbsxoTaxLv5UO5Un76Mjs718fyO3I/49RfspRPnqG9s5pRFEQx4ORTbQNOdA8s64LDFaC5mSyfFzZWe7wAuCWPwFSivC0CSro8ZR87SJW8PD3+ytHLBNGReO+0a7lEUZZWGAQMgijezlhKJmuZVwT04rVR3CTbxJpVqAnQm4bk+XSupfwxoy/RVuGjJ3Dv3xjz6UOVgZPToJou0EjSRsoLHBqemW08XaCd3iKqznHHUZrQx6zDLeGCDRbaQg/bWdsY86YJPhgJdLtoGLAANK2eaTYGJ+j5LXtMBHGe7LZBA45q7W9Nu7HU3vrRNySg5AGcZHNa66uEgli2WdpJvGQySscc4qPpU0mM21vGGB2lySGwM4BqezsKM32OtZ0vJZZoygbpnwo/TW1EdoLqC4YvEp9QlQOPPpTUfSByIIrfOTwFPkPbVAfUpGLRm2z06c/Opcm2NJDTjr0qm6dhAe7I3Y4yOKoSx1mYFjd2qIRkMFJHuJzVE+l6+UlVp4doHTb1/OoKpfQjQ0Cwby2WY8nNbHTjmwjPv+Zr5rbas2kJJ6ZKsjjhYEGCD7fKt32TvW1Hs3a3bhQZC/C9OHYfpW/Cn2sxnoAuAfTJx0zK3/UaRX013mSFncxcBjjhV6mtDcKDdTFv2rfM0m7xrm6ktkk7tBneRzuz4Vn7ZaF8dnLhGhEiRS8kIM5H760Ftb2YESGB+ASdy+eBjFTtYo7e3UIfVQYA6miYhiN5d2dxwD1qWxlkY7sbEA2KMAeVKdVnWNWPGQDjA6GmqHZHvP3ikGvKfRWlySCRnHhz1xRHY0Q0uG8WIypCQVO1Q8e4HOMnHHjTGUXEVxb+kXTK8iHbHDFgAcZyAaFguricBSruYlxmNWAx7gfKjoLSB5m3zyzrDH6uW5DE8gfd0psQKt6lpcyvKneL9oNtbIbPB5qN/eXRTdJ3pBOAqjAq25voLRu+e0lTgruflVz4ceZpbLcvqEMMMYOYeCy+PuzQkMIj2w2bZgcxOCXO7B4xnP8eFTjS1uI1lgldLmI/VyAnnjPT8qRTv65gZ5V2kq6J4jkg5+7imWk2zoG9IilQBi6AHpxnmm0APrc0jNIsQVYSowEyQD1yPKrWiupdLBtL1gCvrZGT7s1G+CHuU9KJcABsZxnxxigrS6a01Dajgo0mGVSW3D2e0dav0ALYTwWc7NJDJLK64O5vHHj50zsbif0YqkbvvG0IegAx186cNbpJibKoVB3NtBzxQS3SdyxjaRguRgAru6cDildjKfRr0OCyiHvD67d5jcB0+7NR+i0iikubi4WVMhSAScnyz8TVixTgAqqkCX1w3rFMD29c8UXHY3FyspMuVH9k+ovwpXQgDSIIBdSFZY4ZVONrLkAedWw2Fwb1pXk9QuAxbnvQD1HlyM1a1mYFeZJ0m3KAUB9b2HJ8KtGoGOzVe8kMgHrqr4Az4Djmk3kA70RXi77uU9HU7sbQoHIJ59/yqADvaStHat3KE5QuOc+PTxqMd1dtCndrIYEBDs0nqqMZ8xn99FLK9qrMrwLbSorKdpxt6YFIQguIpLe6jniG0Agrt6joPv9lPpdhlMiRwoSg9Z22n4jp1xVN3aOkaXkMTFIgTGNvK58SPH2GhJ9asLO3ae7nWffnMIhw2fHnwodvQBr3UtnbsVntgm4eqccjx6ULr9xqNno7T28qwhSNgXklD5e39Kwms69Lf3Dsqd1GW3CNTwP44pv2duZtfiks7idpZoIt0UTt/OAdQD4HFDg6s0h1ezL3NxJM7PI59Y889fefGvsHYIg9i7Aj/AGn/ANjV8i1eBIbkiJiY+oY8fwa+tf6PP/Y+nf8A5f8A7Hrq4/phy/CUzYuZwf2jfM1nrqKKI3EzxkrnGVOCDjwrQXWDczY6943zNJJGAvk9IZBCZMBWPO7BwTxXN7ZSDdLNw1nunDZ5wG6lfDNNYR3duIxyQOlBRzxmRQSMHAyDxVkWpRyO2YjwQAfM88ezp+dRQwlFbackAeWeaUahHG6ESAd34jHNHi7icltrkiQIPHxxn3UPPcI7uwjYojBT0AOTgU0qYCe21iW1cwyyyFUTKEDazHwBqyS+e4ZlXvHIKtu8z/az+Qpg1va3O4zQAGMAguueTQk++3GFji2DpkkVaGeZZr63eLuERGYZ3MSeDn76rvoG0+6iuI5mh707JSPLFSiubqOS3SKFYkkOWdvvOBRWpyRXGms+3vIymcEcH20ldgA3dpDZLNd205HdrvI6Fh4ZoZNQmZWZ3ljEgJIZh09gphZWfptoomLyM4UEDJJUHoR9nw8c1DUzBBcMYd7jBJLeJ8s1V/QQnu0ldtwct3jFjnqOOPnXdKsJtxuTAWRASueufZT3S1i5inlV5lOZCecnzrl3qTd00dogQLlSQOpz0FHb0Mkt3uGI7eXpngUK0YWYoB6oQlc+XlTa3iaGyiEu1SqAHA9lLJpFu74QgFUAIaSPxz4VKeQJ2FpNJHHIuIEkHr4IOePAeFetxLPcNaGVFjhIUyvnL4zgEVW1tHbzM1yjTI+BFtBXLeRANEaTMqTO6BLaTrIWQkHy69KCQp7dzEEgaCWRFwEUsufA1XGhkUxTQuq/ZwWGBx485Jq1naMm5Z0mkVdxkG5UwPDjxoC51Je6yheTdLjKs+1R16cUkBYzx2Vr3NwJCcBCiHhx0/TP30wX0Wez9Hls37rqVYDC+2s05MRaeTIkHJYt4HP2Qfb86TajrkjAJC7KQu0ncefhT62Oh/r3adbRGtrWZpJU9USK2FwPHHnWFubuW4mLM5dietVNKZW2gnPiT0FcJWMeqc+2tVGhxVntgQDfy1WW95NaXEdxbSMkkZyrLxiqJJABlvLp4mqXld8cYWnVlyajofXNpNqOmtq5TdD3uJivOwnxxX1DsGgj7G2KqwYDvMEeP1jV8i0vULuBJrSGYx293hJgfs48/hX2nsxpy6V2dtLJJVlWMMQ69Dli361ccOjmnlWAXAb0mbB/vG+ZrO6kj3F5EhyUaZVORkGtHdLm5mZeveN8zSK/aKFHxvEqygod32Sehx765/bLQxW3t4JN7QJhcAYTqTRxuIEwzSBemQ3hnpS3TpzfWqGeNW3HLA9P44o94bdo2LRBs4GM9cdOM1Awjv4zN3aOm4DJAPNUG6g7xfrUw+Sv+bB8PiaktrAnrBAzEYznw8qibaCIIe6Tcv2cDp/GTQB6VxLbhlO4HoaRxpLcasysm4RR7lUnGTzTG+1Wx02MLNKkZA4jHJ+6svJqGo6jdG40q2lQYxvPTrn3U0/pUU3ob6kIrNreGX6xg3rANnauMf8Af4VG41CGSxe2ifJSParMRyKAteyOq37d9LOqs3J2gn2+HH50fH2FVMd/eqvHiB++i0X/AB/WF216tnClrE7BHG52i5weBx7KE1JYBbiFIRudjs2J65PxPnVh7G2aEAapGCP486Js+zlxaSiW0v4ZMdFyPuwaXdFLi/sD03TrtJC7OjFlG/qcc56+80ys9KSGVpSxYk7gPBc+X3UbHE6IFvLJkUH7cDEH7jkfcasfRzehZbK7WQxoRhwRIpPj1pdk/ZEoSiA3ZkWMDwB5oHTHIUW7xR7snY5fBJzzzRd2DaNKly5bgeo39keylimMXu+WMAn1QMgMvGTnPXrVozHUrxQuiXEEM0mAC28A5qEl4Wb+TokC928YaQ5ycjB6486ot2Vp0k6omV24G344om+ljm7tUJRsZ7yNdysp9vwpALryeSS3eORhJIoGJA49U+e2kYZbcjvJgzuCVGcjGOPcab67qcUciF44soCAjJ1BHWsPd3TSOZkOMfZx0Huq4otL2y3UNTe4kZiNgHAA8aTzShmwvxNHXyi4jS6iPqycOP8AC1L+5Y45wD41tGJlKd4RIlFiAHGOvtqvcSBheM4yfCpLGvA5PvPFTCBjhR7jTK7NopVR9piSfzq2KB3OTnHlVq2wTMjf9zUt4YlRlV60rJbR1dkfGQW/KvsXYZ2k7H2DMSTiQZJ/2jV8dijDNgcmvsfYhSnZCxU/7T/7Gpx2ZNlVwp7+fBP843T3ms5PPPDdS95GZFPGMA5JwB8K0dwxW6m/4jf9RpBdCO71JkkmEQVTg8da51s2RPRblEQWzNiRBnYfAZ6D2U3dIghlndk+sDDHOOgx7qSWNsWvy8QXECFTIv8AeEj2U1iuVVO7lx3cy5BY/ZPlSY2Gd5bW7ShWywwzKT0FIL/XrzU7r6P0NGlk6PKBwvnj99CvFc67frpVm2Yoyd0/+FfafKmsktjodv8AR2nqueBJKeC582Pl7Klv0tlqNK2BwdnrGyb0i/lW8uW+1I5JjU+Q8WNFXGsWtl6ixF2xld6Ege5RwBSjULyWGdCLmN5VOdo56c49gPSlGpam17MJXhcDbwQ+PhWi4/bIlzPUcD6ftRd3VrvjkkVlfDI/qgDx99K59cdbgrlWRz18Uz50jjieVJhgjglcN4eVW+gTCPZKpx9r7Jxx4+6taRjbZdNq8/dIguMuGO47Otdh1mULuMpU/wCHYfnVseiyTTIg7xZQo2ZBC88kc+PT76CkgvLeYwyQmLDZwBnr/wCCaGkyk36NDp3bC/hYpHMzIuPtcgj41p9P7T6ffuq3CG2m8JEPGf0r5j6HPbLI+yT1m5bpk/GpQxzwbZ1kKqeTk5HuNYz4oyNocso7PtchtrpI11JI54xzFcgdPf8AvrM61o13p1296GE1sR6pVc7enJNI9A7VvbfyeRu9iI9aIt09orXWuqx2qLuPf6fOMAnnZ5/9xWNyg6Zt0U1cRLDLMYHZY+8QAgg4XPHljmvAltNaVJ1hMa7YkC+szeWfPim1hp2mXlxcW0KOsy5fu1IxjyHn7/bQ01mXW6s5YfRXiXcsWMsR/iB8aHP4HHxq6kfOLm5nu7h97FiTzuqmRQYgmfj5Uw1xW9LkuFi2ZwJto4DefuPWlJdmOSAuBwBXTFXlDbjFUydiUhn7ubmKThh5eR+Brt1B6NN3Y9fHRuMEeyoiJ5B448auDrFbBJFL4+zz099aHP8AlFC225iW5Gep8KmxVAvdYBHUkVEM7spZsNjp4CpNG2CAxJ91KzJysiDv6ksPdUltSTkbiCOmKJtrV32sY2CkZyemaaQ2kqO6RRtIwXhlyRUtk9WA6bYvLNtC9Opr6z2Zh7js/axYxtDf9RrG6BbKm5CuHB5zW80xdmnxL5Z+Zp8b/VBJUhJc8XU/U/WMf/6NZq6tpruSXuFPdseSW4BHsrTXBAupwTwZG+ZpIVuFuJoLWNZeC3B6fx+lY+2aojb3DW5SJrwvKP7tUz93jQWo3Ekk/oqRyb5yCqkYwenHv/fRsMKISFUkR5EjMdpJ6nPHWi+zNot/q8+oyoFjt/sA+f8A2HzolKlZrCNsvnEXZXQVt42U3Uw3Sv8Ax4Csxd31vbsFWeVmfJkBQYbzzXO1erNd6lIHDGJhjAHOPDrWeu7m5mZJA7Nj1dpPP5VfHClb2ZckrZbOe/uS0St3bE42faBqAkXvEtRZmaVeWXdgKP8AxROkLLLcDvXjDEgAOCc/dTOQDQtTTXITHc2zuIbmNVOB9/urYyo5d20Gl2cN4ndDbKqsucmQHrnyGKbaxYXVposd6lvHe20CesAdm0cHdk9fKg+3qRynTdJsCx3xvcMGPhjI/INR0cj6j2BlvwM7bHuZMPzuU46VPqykS0N11SzSeew9HEpAiPpLHd5t7OtcsrS21Wz1Ca2O4QTPCyls5UDCtz7ao0iaax7JelyyJHFFZCSEE/abLDHtNLuwDm3v7qzusn0q19IjwfEA/oaKsLOx3u/sq+qpFHK0BCSqzE854yP1oydlupbXTobSEm6tBPOxOBFnpWNW21C30KW7iJNncSmGUDoCuCM/fWvjke2vLKWEgl7SMSqincVxjn2ChpIasSpK0s+21tVa1hYobkLgEjyFPLG+NuzwO2bdztcn+yfMVPTXi7OdoY9OY97pepZkgLrzGfbTHUbaS+jMlhZLLA7ErKjgBvb94rPkSeC+ObhKxXFqt5o2owzwsGa3J2+TL4j3eIrS6hJPrVl/rJHOIbiBAYY8cSjxH/asneRO1sVZCJrfg8+GePupn2Q1V9MS6murlls1TeIiuRu9nkay0qOuat9kD39u0sKTXcsGmvdDbJDL0ZCc/l1FZm+gtLK6kSKdLpB9l1OARVOs382parLeyuWMjkqCOi+AodA5Xgda2hGkcnJy2deR3wWXcpP2VzXRFuU4G3H9nGc1fDCfVJIGPbTK0hSSbLGMKvK5Pzq7MabFEdvIoZmTKg8Z8qKihfidoAFQ8dOa11pptlLtjmMIOME5yaJtNLtYSVKtcOSfWCrgA+z76zc0VGIrsIrovHFNAqmQHa3n7KfpZyyRrG5Cow3MIgQcAHg+8+VATIbe/hFszF93CEDC591FrqElvKVfBOdr8bdg655+P3is27NKpAmiqyTTI42tnkN1ra6f/QY/j8zWJ0qR57ye5Y7izHFbXTTmwjPv+ZrXi82ZT0I7kA3c+Rk943HxNK2gEZa8Mgi+sEYY58fdTS5BN1P4fWN8zQVmpmvJLG4jEiSAlST9nzI9vj8Kz9miYPeSNcacIhCivgs0hJYsB15phbFdI7EyTEgNNkk9OtQvIRb2t0EbcqhVQj/MefyFe7b74OxttDEACwGcnwxms9ySOjXGfN725ilJfeHyeVPGDVNlaS3Uyxw8BiPVz5eRod1UHLcg4wuMVsezUNra2qXcylzkDCrkgHwxXY8I4/Z7SIjEyrtLKp2xttVgpHB5LDnNPp+ydtrV/DMdaSdHIc2pYKrOOpwPjXrE29msk8ExSEF3ZZbcBU4Y7ueePV+6hbTWItZMDIk4W2YSvPBF3SOAPWbd51nb2XghqnZTTY+0bXOov3jSRbmt1ZvUHQHII8ulV6bpsVr2cvLDdKI7qRlG5PWhB6deuRR1vrWhazrMSWUt5FcykrE0qgiQL02s2fEUyW70u50q91C8urib0QvG6MAXjK9SMfrT/QYES9nbbUOz8em3M7wx2q71mK7fV59uPyqxuy+l6XPYalp7tHICEZYW3h8jBLAk46mhJ9RtY7S2a6WWWDUsvawQxk7gOMFc+Gc0TF9GG/t9NlleOe5hDofR87MZJyOueMHil+kGA9NE0/Q+y17p0l2t5BcMWGQCQf3/AK0gtb/0ez2rZSO8H1YlIAyoFGz9xFq0mmW1zLdXMMfeoBCoU+JzjxpfFf2F5PJbRpdGOWXBmRcxg45APicj86aTayNUWWdhbyXvp0kV7Kzjh5iDsHkOtabT303SrZYHLTROCQAudnwHTrSPTdb0k3SWKwarEyMN+8ALHj/EPAUXdW2rjWJU7l5ISAUmjjGCOT+4VErvIKnoq1b0E6gDajEcq7ZBtKgZ8aF0SFmlu9PmUncpyDwPI0bc20rW84mZ2eLaSMdMk+HuxVulwO3aC2mbGJkySPMr+9azeGdcMwPn9xAbe8lty2e7YrjPtovTrESIUDAuRnLDgfcOaK7W2Xo/ae8VfsmTPs5Gau0mZ03RqsmF5yOgNb3g4Wsh8GgB7TvI1DSYx/NE4P31dFocsDCWODvGGMKV25J6n20TDcSNdFDDJvlG4M7nbgeweNdivwJAQfR8ErkvtD+7dWbbNKo87G3ZvSIgX28kxrx45ODzzzXTfWyW0jMluGQDhUwRg5yAffRt3qNvNbTSwSwyOBuKALn7zWdlj+kp+8gQGNQDmX+0R4AeRpJWMa2sHpJiuZmYE4cOAWHv4PWvavqdtII7S3ZWmkbYzhMbRnJJ+6go9WuYTcJAiwyucLGnIBx1A9v6UNDEsbSNLIqMTl/8xx8uc+3FOhN2M9FbDzI+CQxzgY+6ttpn9XxY9vzNYXQJIyXXGCea3Wm/0CP4/M1fF5sznoSzjN1OD+0b5mhFhjluJZWm7sRAYOcYOf4FE3BHpc//ABG+ZpW8qG5kQPDyOd7Y+FZ+2WvRZNIsujSSLs5uFUbQAGAB5+ND/wCk6VzbaVbJ0aNmxnGSAP30NqF0iRvCioFDoVEbZBABGc1V/pBvFaPS5yA31WBx1zjNTFftHRNf6zDpCpfb3Y3L/aBzinmn3l9AjJbK4mhwQobGOPBaFs41aZyA2JRhx3ZIA88CtTYaY8kjyTLHFayW6qrYZenGQeoOCMg9a6ZNHLEWXms3dz2Mvh6ZI6tIkbKYlXjIJGQM9eMVorlLez7C3duiM0nogKEDARSB5dffQMmlackV7ZzXO6G5yiStGQ2RjB8uooTSdRlS3On30sVxavam3VoM72HQZB8qSdjaIXiwwdmuyM8A2zLccsDzyQaSXGqXunahrvdIxtbqSSCUHwJJ2/Gm1tYXEE2nDVZR9H6a7NHtUhnOcjP5UbpsVq309DexrLDqLs8XrAFTkkdfHn8qvsiaYrN1LEeyTLZzP3KFk24+ty3Rfb++n0s8k3+krR5xZvbSPak9zJwQcNwaWS/VWnZ9o5oxLpe/vEB3E+sCMY48KsuL++1DXLTWrW6hhubWIqBcox8+TgHwNDdhTJa288HbrVHSLuZfo9zhT/lOear0e2vLjQ9HgsxHDudn74nncCSePhVxu5f9bPpG9iMxa0WCZVRvrGK4YjjGOpqeji80u8is7SeO608OziNkIlQEHjP51MtDidsLgwduNad0Wf6pS4bjdjBNPYtSvtY05kMHMiOCYXwyern50pjgEPaTUNWW6ghhuAEUONzDGOcDw46+2pyWUseqRtDrefSkaeDYuwdQCMdc4HzrN5ZSJvZXkdrFI0iyxup3SYBOAAOWxx5Yp7pVqXOjy45BwfvP76z1pq1zpdxe2U1vLKsoG936bjn1h4VsNKIjOlxEZYE5x8f3VlPaOiGIs+f/AOkVY07XToy5+rQ/HFK9KldpFxIVC9MrxR/+kKXv+2d2Nw9XavJ6erQmhD+XIu84HBXru4rf0cns10WxYFn2QSSHlQJW5Puq24xNEskUi5K4eMYKg++uWW2zRillI8jMT6wB2ccfpQ9xqiQ2ip3bwDPLLj1j48fx0rLJogDUtPRMXksW/jIwQuc+yvaZFK0av3jqSo+yuRt8qXavczTShhI0lvJhVZ+N2OpAp/Yo4jQLEzo6gFt+MDI6cVTwhk/o0bVcSFnk6sB86DuLSNVZvrXeNuhTrnGBTSS1fc+1ZHQ5we9IzXRbkwFJQ6f7slRYhZoqRxysjKRJ15GK2+ncWMfx+ZrE6aqrqU+DwDgYOeK2um59Ajz7fma14vMznoTXC/yic9frG4+JpKLUyX0roMhecbgMnwHPvpvcllupyOneNn7zS6K5hS6kMsIkDdTuxjp+tZ+2XQs7QRBBBMTtJyrKSDjB9nmKo1wi67LWtwU7zuG7twPIf+aaa2kd/aTGCOHfGdx2E5wOPLypZorLfWF3pj5PeplQR/aXr+VLVM6o/qFGbsLq5ml/ku2JUOCfEfurQmLU5bH0i5lla0VVYyK6jOMZ8znms/bxG21BoZ5+728ELwTWm0pO+aLT0thdxFMvGZcEHjDKOMDoa3eTiWGMLbQTqLs8F5bSwLgyJLNvwT03DwNWXWk6TZXUdsXtWa3DSTytNhYmJ4yM5rF9ory70PWdV0+ImMXEsbkD2esPzxVkU8ur6R2j1eY7ZJe7GAOOvTPwFPqPszcSDRLVGS5uNLRpYPU+sbLAjg4J6Uiure2Ta0Sac4uU3RxLlmcA9R51V2hsrX6D7MzmBe8laNZHKfaGF4J8a5fXlhpfbnTJJGjhgt0bcMYCA5xSUQ7MMsZNFG5JEkn9YRvbbjmInk5x4ZH5VLV9K061jSZ5LSzXG7eZsnIz6oz45+dJdNkS81TWri2dyj3quO6O0shZ84/jwonUJ7OTtddSzIjW1nahkSflcnGT7+TR1yFsvhit3je7doYUXGLkIADk4zmjreLTJ7CWUTrNbRuTJcRthAAM5Ix1yccAUjv5Le70rRreCTfDPfFXVRhAARwPdmidRihsNb7T2dqFigew3hF+yG48Pifvo6A2PezEtrMO60+aK8lRzmHaCgXgg56g/lVmt2TrfWz+jXqXLSuwIcPuB6qhH2R5cVkrZF0v/Vq+tVaCS5iaOYxtjvBnH61qIVur3U/RLmMTrg91LJcMu0jBKnAzxkVMlTGnZdeQBGiUXBnLoy5dSHyG6EHxH61odIK/SyI3Po0OW9nA/UmkDzKbyS+ljSNIlwypn7Q48fHgc1Vaaw9nouq6nIwMs7CCMr0zznHsyaw3I6q68f8A6YnXblr/AF+9ulb+cnbB9lXaS8sMgmbOEwcY8KBx3k7MQQc5/KnukwBA7MQQeQ7MBiuh6OL2aSGYTs7Q3LKZE3ZQjg8YoGwiNxOVmm3Mi4yx28kndUoYEuJY5IjEkfIkkbKfcR1/8UzgsbOytZWhlDzMxIAYkbj0HPWsrNTPapBCLuCFLcI/ej1g2dwx/wCPvrQ2ahYkA48qT3ul3PpC3KbpGRgGVTzyOccedFWtxHJxHcSblGCDwV+FEsoY3OOMYrkiqYyDjkUJNfLEBuOFoF9VV22osjFuBtHX41CQENJUJeXCLyqsQCK22mf1fF8fmaxOit60wb1XLHIrbaZ/V8Xx+Zrfi8zGehJOQbucf7RvmazN0L5b2UWuCNu1geODWkuAfTZyBkd43HxNIopZItXlQoT3mPZxnHHn1qVhs0RC8mvPR4RcReonXYSc8dSaSW0z2l8JIZeCwZGHj/HStcJ7adCshEZUkYJFZ7VrF7Ru8j9eFhlRnkA5z4e0UYaNuOXWRHtJY94I9Yth9U6gSKFztNUaNqlrDdd8IpGnEJUSb9uMYx0prpF0sSmC7QyWs4wwxwD5j9aV652Un0mYy2zmXT52DIx6D2EjmlCa8WPm4qfZDEWaaz27guZ4JJVe0yVcDltpHXGDx+lU2ulvadjNd0tEZrpZwwTGSyAjBHnxVUGs3AnibVFWO3jiKgjcRnoMnOad6PN9LafcmISSXsDYgEOVHTg5z095rRyaOehdrKCfsv2f7j6x4JVMqAcpgDOahdGNu12m6hcxxGzBKvIMMg64BPn0pmbTWHdUuWWK4dTlXcIScYODjBPQ0CxNjIyas+ULj6shSpzwCcDqDR2HRZoFhF9Pa53sJSGW47yBxwCAzYwfca5q1pd2PaCTWUshf208JhljjxlTjg4PlgVCS2ieKSZXhZWcfZiO5CenAI8xzQlneLo+opGLqR47hikqSk+zmhPNhRTbaNejslazRwFbuyvDMsTdWHHHv4qwTzatd67fywNHcXlqYobfIJPA5/IU4vTudlimy87ZMPGPE5GehNDS6fbSLKryyRTuoMcZlDEHqDjp1yKamLpYqtLTULmTTIr6z9Gi0yLGH5Lknrgc4p/IFbUIksHZyJGyHVs/2ec8EHp99ZuFNWjvEhjvme6ZcAMMkgHoCQePurVXd4mh2RmlCemzDLKrH7Xnzms+SVG3HxtvILr90V7vTbdi8rEF/wDMx6fGqtYhMNjb6fG52wLlsDh3PJPtqPZuwkup31a6YHr3ZbxPif3V3WJI5PX5Ykf2ciiEaQublt0jMOg3sDz4AY+VaTRoFjjQRSKHbHDpyPLwpZaWclxLlI1DDOCSTg5rRWUEqKM3oTgbcMPW+7xqpMwiMJzLEYO8iAAJV+7fG3zNSmEkW1lcNA/B3tlhk8HAqMl2GGHmkUsfWQBSqsBnxHszS2a7idJIY+8MqhWRlUZLDwGPbWdGlBtwhIjVQ4XPr5UkKBxnmlF6694O5kWK4U5VlXk8dCfKi4dbimtZJ2TuDFgM20HBz08/bSaJLqe4Jbh29fvtxJPlnwqkOjsc11HO0bQtdTEeW4AVpbO29JtY+9t3tbnqjOAAD0wOaC0zs/dmdL2G7Ks3JORkHxA4Nadbe5VQrXAcDxZBu/QflUya9A9GY01HgupopkPeA5J9tbTTCDp8RHt+ZrHacQNRuu8fvHLnluprY6YANPix7fma04vIxloT3CEXEzf7RvmaWmJ7q+bY2woOSVzn+MUxnlKXUwxx3jdfeaTarIsc6sE7skZ35OB93vrP2zRaGZtJC+5Z1UFQPs5qubT5JI8C5DKeh25zQtoxms1ZIZH2nY22Q446EUdBCoQoY5IweMM/UUhidVS0cwXD7omPrMMZQ+Y/UUztZn0xO4u0FzYTrwB6y7T4j+OK9c2aGJowp46ZOaUJrEmjube5TvrVicqf7I8x5daiULyjbj5a/Mg6/wCycE8TXmkPJcwH1jAH9YeOAPH3Vnuz+qHQNTuGaKWNdwX6xSNg8mHgPbWlsrneRc6LdhweWhz6w+Hj8KNbUNNv3K6lZIJsbDJjDY8s9aI8rj+ZFPhTzEDaYa13eozToYUlKK+B6qsOSCfuq6a0itQ1rfb5tPyr+kjkp5HPl4HyoNtAhtreWLStQVYpWLGOVd3XwyCKWyadqqWUtq1tBcGRSO9Hqk58SK0jKP0yfHJehtPHa2mdS0rf3ZK93MTuWTJ5Az5V6+e11FZb4xzMgwHO1dhGMHrjFS0eGSC3hhv5ZO7jUAwxxAKTznjHt6ioixS2u5JbWYxRuciOQ58eQfMfmKO6BQk/Rm3jvNLid7jdLaGbasSjLwrnIOfdTuGxTUoY5IX9IQjKTA4aP3nyHkfbV8s+m2ZNy6oXZid2AoHsz5Ug1TtgXDQWQBU8DaML/wB6XZy8UaLjryY5vdRsdBiLAiW4IxuHUn2eykVhZ3XaS9F5dgpaocM3QH2CgLO2W8uVn1CVmJOduetaY6jFBbiGFQqcAKo8KtQrexcknVLQ3nkitrUpApCIONuMAeys1dsZJSseZOOPbRsl006YEb49nuqu3sWdpN0zRsrDPGQR7q0ujjoo022nCl0VQzZwzDGPZ1ozT1cuiSxlngYiUKhbHHB6Va0EEUDhBGUGAWIC+I9nnVEwntZ5Jrcq3eR4cqCFH/es3k1iqBro3ETFLwB9xO0sGG7g8DjrRsN5DYIkcdq5DJvbPBUH39TSqG7n9JVDG06o3qKWLYOPPzpldWnfT+sJ8ADoBx50FE73T7W5tZLm3AV5l6gZHv8AZQVvqMsNrHErO8v82ojIwfHr8KYpbMbH0QqY1TozYweQfupe1tM0yMqBnjbPqt6uKSGarTRJBHEZ5y0zjLKGyKaM4Y7QMtjJxWP0ueWG7kMcQcM2FkkfA2+81o4JX7vAmhMrDqrbsnFZyWSWZ23RRrl2NwJ3k1s9MBGnxA+35msTaKU1uVHdXfqxVs81t9P/AKDH8fma34vIyloST83c2f2j/wDUaHt1R7qUMNwAAwT4e6rZ2/lk+B/et8zQ1tPFHqDq8uGceqnn7azezVaD90MTiLOwv9lQKW6rqEtjtYY24OSDkg+HGORTF41lkWRvtr9nnzr0ltFN9tMnxBqVQC3TtXGogqVDYUZcZHPl0pb2rtlGnkjAY4ArR+jpap9TDu9mQAKT9oxNNYqVhYjeC0fBOB7vCrT/AFgKMWIbmzQTQGSNxyQMgffjnzo6DtTdy7re+hSdFHDuMkfHrVzXcUpVHjJEjesUyDj3CqoNDZopJjGyh3OwOOceFaNRexRlOLwyP01JG26GaRRnIGdwH30Q3aS+Cgju5APNCPkaX3WmXMOCilucUE8csagNgGo/jizT/ImPG7U35QD0WE4Oc7GoWbXdam4VlhB/wKBilizHdgkZHgK80zgFhnjpk1ShFeiXzzZGZpHmHpUzybsnOfH41ASd2SFUMMfGoPL3kO5iA2eK7DbyTzBVJPieOgrTCI7tvJYtw5YbXIw3j1o5Z5SysNxbHHq1bY6HIxGVOCfGtBb9nVxuk3Lx1BqXJFW2LLC6d02EFpR0UnG7PQCtOY5bT0eXZGAWJLKTxxnBBoL6LtI/X7xM5GfWwfYa7Z6nJDJv9ISRmLZZv7Kgnk1Dd6EkMRPHcwFZG3seCqxAsf8Ax+6ktxGbByk1xJIv7ORirbSSOnQ0yvZd1ussJk3A5LAYXxJIPX+BVDw2t5cNLcEy713LIWAZR5cGpQwaO+VVZe5aMxt6vGQRjAJ8utW6Ve9+xW4uDjaGznbt56GgruziEKSWs07P1WOU8Njkj8qpiaZNtzHEBA4y27n29B7aqk0MfXsu+ZIYijK4Kk7gdpxkUjWG7EgjkjlwAQ4DAAn2GrLHVbWKXYFWLvmBL8kqSPyr19Lm69HKbGJ/nGHrHrjB9v6UkgK4th1KK3W3jR3PVXLbfaRwK1ViiSwtFE0c5yA0sajanhwfE4rHzQmIILebvGlfa+3jI+HhitJBfwW9sIra6EZjXAjCZOcUpCAokji1+WOEbUTjBPJNbjTP6vj+PzNYbT2W61eWYMWH+I8bj7q3OmjGnxD3/M1fF5GU9CS5GLqY4/vW6e80qmubW3vxuYK7AAE01mfFzOpI/nm+ZpJqOm/SN7HbiUIHbJwMnA5J/jzqfZomFXWrxQOoZ1X2E4rkfaW1kl2s23PTcMZ+NQHZq0N9HAwZ9qlyzMSW8AKsv9H02BleeJ3kc4RQCengB8aX5GGJqEUihhIhB64NV3N7FEveykCNQST9wpfbdlYHzI7zxhjkIWwVoG+0mWC/SzguyY5QN4kOSBnw9+KEo3gBzbJYzQm6toovW8QAKKZY+69bBY9Ao4FJH0nUrGLZY3I2kklXHA91U2urzw3EiXowiZ5kUoT7hRXxgF3MEM9/3RuCsgXOxMdKBv8As13kB7uVwc5DHHFXpqSJJ38NmXj/ALy4xyo9lO0lW4t1MDL6y5UkZFDbQqMPb6JHJIIJUIZThgMFh7ceIos9miqFo4DhSOWTjHifnT+bT55m7x2RWjJKvGDmhUn9GV4tVjmw2frg5wartYdRHdaPF3VsibZJJzhGVduB1PTim9j2ZWFcJIy4OSaohaW51HZbNG0dt/M4HABOOfbWltBOsDmeRGY9AgxilKTHSKbfSVQK3fSY3ZwcfuoyQrGCxiLr/lFS3kRqT6uDyTQdlqkd3PLDHHtKng+DVGWAHqtxvhcpbyIQpxujwPvpTb20ck8wM7GCI4UAjp8PjWiu4blpyQV7kjptyR+dL106RhI7yggsGxswCPI1UXSAHhtS7HvWkaM/ZQkggY4yw+Qq8aRayoBGqyTp67KBgge/xq62uvS5ZElURyRnGFQlTjH7zR8TpDGwjkijJOGIgOCPfQ2BnGWzgjwqcltqxPhnHPJB8K5dXWoWkUJiRe5QAsFGc+fuoi9gltNTE6OsiSqWAcY3t5Zx8fvowzxSk2pgJYJ62B6o9maqxiq6Cx2sEzmOVTym2MZzjpn86Pls7fVrQOJVMowe8UDIoDbed24kgSCEZCq4G1fd+dU6VIiS4t98s4yGC8DbnqaK9jITwvaOYWRlKENG6kZ/7kijDNFAge2jDlYxK80pLMc+Hvoq30uVreRL2UvI5yHB5UEeHl41WlrFYWUkNzP3kZO1AFGeR09ppWI9pEckV9IkhUtgEhegyK3mm5NhFkY6/M1gtMkhivUELOwkXkuMHOa32nf0GP4/M1fH5mMtCG69W6nPGDI2fvNJp72C01q2n7wFWOx8H7OfE/GnNwB6XcAjIMjfM1mrrR7RtQwYQB169aj2arQ+XWbGGe4kW5gO7bhmkxnjpVydodHkjR3vIVYjOC3IoC27OaWUG60Q586IHZrSQv8AQoj7cVOBYOX2t6bOmyLV4oc9cck+dD2ep6HaPI636PIxGZJG3M3H/mrJNB0lD/QoePZQ40fTN2BYxY/3aMDwdn7QWtyjdzfw2wH2WZgWPw8BSaLV7S0vpZ3cXUrgDcGyufj0+FPxoGmuvFjDk/5aGm7P6eucW8a/CmmgwL/pszI8clzapG4xhRu48qttbi0tlh26uFWPjYD4VH6MsVbPcRYHuoyDTNOcZ9Hh4Gc4FN0Fonp2vRM1wt1PCqBh3ZB6/wAcUTNqekTt3bOGXxbPFcXTNO7sFbaEg9MKOTVTadYkH6mEBftZwMVNIdotiudOiZhHNEo8PWFXQ3tsFbNzDnwJcUJHptoV3LBC46ZCg11LGxckJDA2OuAOKKDB29uFbZ3TxN627ImAwfA8mldtZ3ME0VxHcwd6jEkGdcEEj2+00xl0y0x60MS58wBmqhpVkrhtkXJx4dfKqWBNjqKeOSMh7iBM9frVP61zNuybfSLcY6HvV5oGGGwVW9S39X7XT1ffRPd2KgBo4VyD1UDp1qQsoMAS7M8N3BFvQh8TLy3gcffVduLkBZLy+s5Cx9Yi5KlR8ODVjNpgAbfa7WOFO5cE1KS3s12hlhVm4UHAJ91OwsWz27SN3k+r2soSXciNMMDyPFEQXNvDuWa9siuMjbLyTVkmnQN9mJPuoOTT0B4Rfw0WmATPe6bNA0Ut3bspXBCv+tK0vbW0B9Ga1XdwTvJbHtOOaIFgu7hF/DVq2Knqin/lpaKVAP0srTEyagAgGFKKSfjmq0vbOVGN3M8jAkoO7zt6c8eynMWnopH1Sn/lq54ooYvsLkeGKLC18M7Y3cCajEiSM+fVH1eK+laWSdOiJ9vzNYOxBudYdyBhOBgVvdM40+L4/M1rx+RjyVQjuB/LJj/tG+ZpZJtOqKCR9ngU1nXN1Mf9o3/UaSTT9zqvrqeVwD5Vn7Zd4HCy7FwK4bgjihY72KRcq6nHkaqF/A2CsgPuNKmFhM8hPNUpuPQGqnv7d5GTvF3L9rPhU0uoYxuMigeeeKdBYdbs4obUZj3L+WDzXItSt5oyyTIfiBS+9uo5UYB1Ixzg5NCWQsxNlKws7zu97AWrCVc9WLHB+A+VHPeXFrFata2pRWtHEsf+IYGW/Wi4dO01Y2wSF2GM4Y8gnPzNMNPtrFJY2jkZ2jUqokbPqnqOa17IhIXT37Wug6EsR3Ov10gB6KDjP50dcKsidpGXoYkYfgq/6G0eRgGhDlYu6ALfZGc8Vx7PSVmkDSSh3j7t17xsMAMeflStDplHZkdxczQQ8xmzgl2jwcrz99X9kgRb3DG2EZad8yEj1vW6efFW2J0/TYGFoAqPjcSxJPgOpqqO00+MsyoRlxIR3rY3ZznrUsdF+uIltqljfXK97ahu72H+w5PDYpCs1wzQqbfu1XVJT3m8H1sH1cU8urzT7iaKadO+eE+oMk4PnjpXEk0oMpEW0rOZxnPDnqaa0JoSwWscunwrER3k+mytLjqWBzz8aHsPpC7mnmu49w9DluI+ccMNv6Vp7aPSrUTXEMSJ3ilXIJOAfADPHXwq/vtNFujFQsfc9wuP8HHH5UdhdTL3B2aNpLS2She6mIC4O8d39o+Xn8Ka2sQ0670i5uGW6S5t0hRupjbGcijrW10QRoIYhth3YVnY7dwwep8qnjSbTuZkhTMK7IzncVHs59tJux0OjHxn2VSY1J5FLW12JFyN7cZwBmuHWomwSSufMdKz6spMad2meRmp7EHSlY1OLAIlDZqqbWY0A2Nv3eA8KKY8DeRggz50p1CbI4zXBq8Eg9dtpxyGFCz3ls7ACRSKEgtHNEl238m45z419A03+gR/H5mvnmlwg6kBu9Ucgg5r6Hpv9Ajx7fma24/IynoSXKN6VMVznvG+Zpbe6e17jMhR15BHjWzNvASSYYySck7RzXPRbf8AYR/gFLrkdnz2Ls4VkZpJCQT4Crh2ftgCAMHzreei2/7CP8Ar3otv+wi/AKdMLRgn7PQMDskOfMVAdnQWG+dmHAxnyr6B6Lb/ALCL8Ar3ott/8eL8ApUwtGJGh2hTZjBPiOtQXs5bxqwLEnzrceiW3/x4vwCu+jW/7CP8Aop/R2YtdEthGFK9DnNWvpVuVA2KPaK1/o1v+wj/AACvejW/7CP8ApdQsw30BGWDh246eyp2+iJG7NMd+em6tt6Lb/sI/wAAr3otv+wj/AKfVisxR0O1LnjxzxU20O2ZMDKtjGRWy9Ft/wBhH+AV70a3/YR/gFLq/oWYu30GCBgxOSD40UmmW2WZowxPga1fo0H7CP8ACK96NB+wj/AKfULMfNpFq5GFx5iozaHazJtHqkDGRWy9GgP9zH+EV70aD9jH+EUdX9CzFW+hQxxlW9byPjUl0W2DqQDx4VsvRrf9hH+AV30aD9jH+EUur+jsyh0y0Kle6xU2srdlCGJePZWo9Gg/Yx/hFe9Gg/Yx/hFHV/Qsxz6NaO/82R7Kmum20TBu6BxWu9Gg/Yx/hFe9GgPWCP8AAKOn9hZlJdNtJftRAVH6KtE5VBj21rfRoP2Mf4RXPRoP2Ef4BT6hZk7ewggkLRoBmtRpwxYx/H5mrPRbf9hH+AVYqqi7VUKB4AYq4Rp2TJ4P/9k=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50" y="168275"/>
            <a:ext cx="4104078" cy="64981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031" y="168275"/>
            <a:ext cx="2087693" cy="278359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062825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377128" y="4002374"/>
            <a:ext cx="4429594" cy="2107185"/>
          </a:xfrm>
        </p:spPr>
        <p:txBody>
          <a:bodyPr>
            <a:noAutofit/>
          </a:bodyPr>
          <a:lstStyle/>
          <a:p>
            <a:r>
              <a:rPr lang="en-US" sz="4000" b="1" cap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Genesis 19:1; Matthew 24:36</a:t>
            </a:r>
            <a:endParaRPr lang="en-US" sz="4000" b="1" cap="non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AutoShape 2" descr="data:image/jpeg;base64,/9j/4AAQSkZJRgABAQAAAQABAAD/2wBDAAoHBwgHBgoICAgLCgoLDhgQDg0NDh0VFhEYIx8lJCIfIiEmKzcvJik0KSEiMEExNDk7Pj4+JS5ESUM8SDc9Pjv/2wBDAQoLCw4NDhwQEBw7KCIoOzs7Ozs7Ozs7Ozs7Ozs7Ozs7Ozs7Ozs7Ozs7Ozs7Ozs7Ozs7Ozs7Ozs7Ozs7Ozs7Ozv/wAARCAFaANsDASIAAhEBAxEB/8QAGwAAAgMBAQEAAAAAAAAAAAAABAUCAwYBAAf/xABJEAACAQMDAQQGBwMICQQDAAABAgMABBEFEiExBhNBURQiYXGBsRUjMpGSocFT0fAkMzQ1QkNSYgcWY3JzgrLh8SU2VLODk6L/xAAYAQADAQEAAAAAAAAAAAAAAAAAAQIDBP/EACURAAICAgIDAQACAwEAAAAAAAABAhEhMQMSMkFRIhNhFCNCcf/aAAwDAQACEQMRAD8AfS3UouJV76QASMB6545NRS4uCSDPIcf5zVFySLybgfzjfM0pudVkN0YrRd5j+1jqDXA27OhIeme4B/n5fxmpLczE8zSfiNKoNQmkiV9oY4yRgg/caGHaMFyqLlwcbWO3HJ65oXYdD03E46TSH/nNR9JuM576X8RpQNYkZ2Q2z7h1Cetx8K42sImFkV48nGSh4/KipBgdrdT9O9kP/Mf314XU27Jmf8ZpW193UHfuv1ZGQ3j7KFg1VriTCxNtJwCATRkHQ+e4mIOJpB/zmvC5nP8AfSdP8RpfEl00siyHC4BXH61YY7qEhgQwbqn7qVv6Kgo3Nyf76Qf8xrvpcx476TP+8aCm9JWLvEMeOh3HHI61WJ5Hhdt8GVHg49tFv6FDET3OD/KHz4ZY1H0m5HJmcj2MaSpfTLF3sjoqr9radxyeg4ouzluL2DeroqkZHXOfLFGfo6GJubgHieTkeLGpekzjrNJ0/wARpdHFeJnfIrHPq48a65u+7LYVQB0J5NFv6FIN9JmIOJ5Qf98170m4I/npPxGh4oXZcvLhiOVHOKrMN2rHEqhB0z8qVv6FBvpFyy8TP+I1B57kMP5RL7fXNCst0IScqWHI680N9ISBgsiYVlyGNFv6OkM3up/28vwc1w3U+3+kS/jP76EimFzu2F0VcYZlwCfZUWju2YYK7AOuDTt/RUg5Z5mUgXEwI85DzUWuJx1nm/8A2GgV9KDFY3RiOuTjFSxdvwBk458qLf0dBguJtnM8/vEjfvrhnuM49Jmx/wAQ/vpXN9IrMY4F3r5scYqhrm+gkIljPtJPB9xot/SaHXpFwrZ9ImI/4hp7pzM1jGWZmJzyxyeprK2d0LpCygjHFanTP6vi+PzNa8LfbJE9CK6UG7n5x9Y3zNCWFlGjPMCSZG5yOKNvEPfzkftG+ZoGxv2ERjEYcK6KS3H2n21kzRDFrCEyrLs2ODksvGff50NdaTbXfelowMjbkDnNFS3PdLN6rERYyM9c9MVCO6QN3JVw6x94cjzzx7+DU5WihD9CS2zt3brIpGAHJBH3VKPTbxScFEPmMtnw8aePfwG2imKMRI23AHI99ca6iR3UxthFJyDnoAT86rswEzafK8C20kzOgxhcAU0t4EhwqKAB5CoxXcFxLHsRhvVmIPUY4qXpsSxLIqNtO3Hx/dSbsRc8pLY4X24qwMgiZXJIx41GYnAwMg+ANRkwkGcEZHvxSA9F9QixnBTzNXhU4yox4ACll9fR6fZvPIVLDhFJ5J8KBs9du2Ks0azBuAg8/eP1p9Rje+sEvItjHbtO4bR4ioWNt6NaqUOc8kmiQ0ggzI8e4jkE4Ar0Po6wBO/Xfjk7hij0FEFUFwwGfaeorjbmVsesMfdUpCF53Dn+0pBFUghTjzPgaVBR1rgQwrKQW34A95qL3cRJjEp3EkdM9OtSi7p0CMFYLxz766iRRK7JGo4JOFxmmBUt7AiEb29ZS2cHoPGoma22sOpGWyFOCPPNQ9JQhXNltztU7/BSevuqs3Kq6gWTFXUJwMDGf4++ikAT3sAhVtwCld3vGcVF7qBlfEgHd/a68VVbyrIVhktQG3kAkADGeOfj86l38DPKpszhSBnaPX5PT50UBZJPFFIGEmCHEbceJGf1qxpoIp9shG/Gck0LJPbPIVa0O4yleRjw+17qpu57GJCbiId5kA+pkmlQDBSGcspyDyT4Utv51S1cKSDnqa6+qwS27OrBEVsHJ2/OlOw3kM9wxYBRlIkGMDwJ86qMQdjDQP5hh5Hg1ttN/oEfx+ZrE6EX9HbKYU9K2ul/1dF8fma14vMynoz2pi4Iuhauqy9620tyOppDantEqMsU1uo3ZyVzk1pLnPpM4GMGRufLk0utWZYypz6pIz51n9LTBCO00g5vLbAP7PrXmj7SvgNeWufMR80il1O+su2bW7XMhhZsBWbIAIzwKbNrpmt9VQtzbhwp6EcVXVj7BJj7Sgf0u2//AFiuFe02Tm7tj/8AjrN6fqmov2avpWupSUxscudw5HjRelape3HZW8kluJGkjDFZCx3ffR0Yuw3EfaESZ9KtwzY52VNV7QggG7th5DZS/shqF1e2bi5maUoftOxJ+80qvddn/wBbABMe6ifuwo6Dz/Ojrmh9maZvp8jDXVv+Gof+shcd/b4P+Sh+0z37aesllKYwvrOysVOMeys92eudVu7wSNdyyRqSCHckfnQo4sOzHs2mXk0vfTeju/mQaItRqNkGEAtVDHJGDRjMw8ay3afVbhJVsbaQoW5YjrSVvAWP7hr+5YG4jtHI8w376qCTKQBa2fPnu/fWUtb7UNIvYlnldo5OoY54q7XtUnTV4GSUhIwGAHHUc1fR2KzVIZkYMlnZgr0wH/fV51G+I5t7T/8Ar99ZLXdQlxZywzMgdckK3XmtDaTtJbI7Hkrkmk1QBv0hd9TaWfPsf99STVL1Rhba059jfvpLrszR6PM8bspGOQceNZzT4NVuwlxBMSFbOCT4UKNqwZ9DXWNQI/mbMf8AKf3176Uv5MEJZ8HwU9aR6hdS22iyTH1JguB7zx+tLuyN28scsUjkkHdzz1qeuLEaw6jqRHW3X3JVT3eplsiaEeWErCam11Lrs8EM7LlyQATR2i6le3cFxp8k57zbhHbkjzqnx4sdmlNxqOCVuowT1wlUTJey5D3iYPXKDmsZHDdvqLWfpDlkbB568++mnaVpoIrIFyGHBINLpTKU2N3sLjbzdIAMEYQD3VCWzvVjZvSyeOBt60o1+eRtOspN53HJJ+6n9rO30QkxYltnBpONIO7DNCjmjt2aWfvAegxgCtrpXOnRfH5msdowVbbO7OTWx0vH0dFjpz8zVcXmzKbwJLlSLmfH7RvH/MaXxxtGz5JbLeNMbnPpM2P2jfM0vA+ufJPXpWb2UtGO7Wr6PrtrdjxAz8DSSO+KvfjccTj9a0/beDfZQzjOUcjPvrE90yRrJuzurphTQGms2ig7F3PeMFaYgL7TnNVaTqFnbdnLy2mnCyyg7VwTn8qKn02OTseJnzuh9ZQD5mlmmaLBd6Nc3jMQ8Kk4z1xSxQh32KkEdjcyE8AEnNZSSRnvGu89ZMk+3Oad6LcejdndQcHkjaPicUrWBTokku9d4kBAzzRFZYzdzyrP2flfPWA/KkPY4kRTeWaM0ufvuykmTnbGw/Kgex5ws2POorDA1G4Ac+dYvWTu7UD3j5Vr2POTWR1zEXaJHPRtpz+VENj9FnasAeiMAOh/SlmsbprqIDqY1pj2okWR7WNcFgOnvoK+TbqNqG6FVzWkdIQLLOZrS3jY5MRx8K29hhtPh/3axepWptb8xj7JIYeWK2mnY9Ai4wdtTNYQ0gHtDIkelSI7AM/C/Cgez2q2llad3PJhi3GOaP7R2sUunPMy5eP7JpVoWk2l9AZJeGB8/bSXjkT2Mu1dyp0yKNDnvHyPb/GaW9mZGt9VaI8blqXaQoLy1tA3qxgZzQ4kS316GSKRWVtuSvPXrTS/IyV5cpa9pp5pTgKx6VLs4Wm1V5lBCtz0qjVYu/125XqecU17KyxGJ4yAJFPxxTeIiBbf/wB1zEceufnUu1lzE80MQPrxnLD31yA47VzY/wAZqXa63jRoplQB5D6x86n/AKQwPVdQgurG2giJ3RZ3Z6VqbBA+iIrHAKcmsxq1hBbabbTRrtaQ+txWq01S2joOPscUp6QkMNHdfQwoFbHS/wCrovj8zWP0SP8Ake4+tn4VsNL/AKui+PzNHF5smehJdn6+fb17xvmaWQPM5cSpjB6+dNLk/X3Hn3jfM0ut/WVm2nO7GT41k9loC1qwOp6ZJbq21jyp9orKnszdvpiMFxNC3KeYrebSDSLWNfk0nUbe3ECukoBJzzycVUW9AXyadJP2aayjwsjoPtDxzQeiaFdW+iXtpLtV5VIU+FHat2ig0m0Rym+WRcolU9nNcu9WeRLuDu+coQMDHlT/AEkLAlTs1qUekTW42hi+7kfaFURdkblrcSHCuE+yfPzrfMDg85rLa72nksrs2dnEJJU4ckZ5pqUmOiOj6Zd22l3NpMAC4IU+HIqPZ7S7jT2lWcDk8Gr9H159Qif0mIRtGOSOlKbrtZdNcP6NApiU9WGc00pOwNURzSXXdIOoxrJEcSx9M+Iqy21pbvSZryNAJIlJKE+NJx2tuc7mtl2A4JBNKKd2MrtdDvpbpXumJ2+ZovUtGnn1CO4hIKKFBXx4ptZ3kV/arNGThhyPI1bK22Mng4Gabk7FQm1vSZbpYJIgN6cN7qb2cZjtI0bqBWcHae7DHFujBeuPKnmm6nFqFv3q+qV+0vlQ06yPBZqVq17YS26kKzAYOKz6dndRjYbZcAHOB/5q277S3LXLpZxjYniRk020bWRqkLbl2TJ9oDx91P8ASQC660G7ur5ZpWDKRgjHTioydl5o2iaBwdpycjmjNN1ue51KW1lVcKSAVGPOqbHtBLPrEkEgCxNwg8qVsVE/oK4XVlu2YFTjcPKpWGizWOrSzK4MTHOK59N3Q117NlQxA4GByKp1XXbmO99FsQNy/aOM5oywoIj0SaPWmvN4ZGbJB4xRWu6M+qRR93JhoyTjHWhtJ1e+uLef0iHfLDkqAMZ4pW3aHV1JuCFWPdjaV/KlUm7GOtQ0GS+023tw+14jk+2mENu9rpXcdXC44qzTbxb+yjuAMbxyPI0VNEJItmBWbk9MRzSGVbQBSeOuK12lnOnRHp1+ZrF6KdpkQD1AeM1tdM/q+LnPX5mteLzInoR3K5uZz4d43zNBwrhCQTyx8aPnANxcYBP1jZ+80tg+rneIvk9QprJ7ZotBCjnkfGsV2141qywP7K/9RrbA4ODWI7bH/wBZsz/kH/UaqHkD0U9q7d4riyu3G6JolHuIraaULY6fG9sqhWXqKB1bThqfZwRY9dUDR+8ClfYfUi1vJYScNEcrnypv9REahiVByM18+0zF52omeQZzIWOffX0Jznyr5lFBOdUu4Yn2yAtk59tOAM1urww2mnXc0ShXaPBI9tIezdtHLaXDuoYlTjIoSxmuJdP1CJ5WcBM8nPSmPZVgLObzA5qqpAhTpcjRx6hCOhjP60To0CTabdCQK2EJyRQlgMvfcn+bOfzo3QMfR15k/wBhvlVsRZ2XkYLLET0NPpuYpOmNppB2YyZJj4ZrQTL9U3HgaiXkUtGX0BEkvJkZQykc1XpUxt57xEJxsb9at7OgDUJfZQ+n+vdXW0Zyh/WqJDuzEaSzSs6BsedQ0L+T67LEnQEr91XdlT68wNU6X63aGVweCxP50vbGT0fP+sM3+8f1pS7tDqbyKM7H659tONHyO0UvTliPzNApbNc3l5COTyR8KfsRekgm7RiQHIYg1bpSrJ2hnaTpvPX30v0fJ1aIHzxRCWzTajewg7Tlj8Bmh/ANzBFAXZ4ym48Hbisz2m1DTpbM2ts+Zu9BYKuORkfrUexrN6bcJuJWq9N0wXPaG4S6hZV3kgke2s0qeR2PuzELx6NGGGCeaazSiKJnY4A6k1bFCkMaxIMBRxVV3CZoGjBwD1IHNZN27D0Q0Nf5O7lftGthp39Aj+PzNYzRpXUvbFT6lbPTTmwj+PzNa8XmRPQjuGIvJ/8Ait8zQayRemOo+3jJOPCib8ypJctCgd97YUnGeTWeE2qoWmNlGjMceu//AGrNrJoh7uY8ZzWM7aQzNqlo6xsU2gZA4+0f303a617uhJHb2xUnA9eq0ftFdDc1lbY3YG8jmnHDsbimUa1rl5pdjb29vbFzLHxIeceGKE7I6bOk73cowW6+2nD2faWdQGtbJlHTJqMq9pbdApgtFHTANVeKQuo2c8+FYfWre40vWpL6KLfHNk8DxPWm8V9r0zlRDBgZAbnBx15ogw67cKFaG1JYkBCeT7qSuLG0jN9m7Z55bhHjKrKhHI8xQivf6LJcWwiLd5kZx+YrVxRavG2yK1tw27Y2OgPkak1rq4JF1aQIwOME5+XFX3J6me0rT5l067ldDudDgY60sglvYIJLeGEqJOGJFbW1j1OcssdvAFTAOWIFemtr6EbjZ28gJxuSTofaKO4dRZ2fsHtLXc64L9KaSglGAGTiuqbsxoTaxLv5UO5Un76Mjs718fyO3I/49RfspRPnqG9s5pRFEQx4ORTbQNOdA8s64LDFaC5mSyfFzZWe7wAuCWPwFSivC0CSro8ZR87SJW8PD3+ytHLBNGReO+0a7lEUZZWGAQMgijezlhKJmuZVwT04rVR3CTbxJpVqAnQm4bk+XSupfwxoy/RVuGjJ3Dv3xjz6UOVgZPToJou0EjSRsoLHBqemW08XaCd3iKqznHHUZrQx6zDLeGCDRbaQg/bWdsY86YJPhgJdLtoGLAANK2eaTYGJ+j5LXtMBHGe7LZBA45q7W9Nu7HU3vrRNySg5AGcZHNa66uEgli2WdpJvGQySscc4qPpU0mM21vGGB2lySGwM4BqezsKM32OtZ0vJZZoygbpnwo/TW1EdoLqC4YvEp9QlQOPPpTUfSByIIrfOTwFPkPbVAfUpGLRm2z06c/Opcm2NJDTjr0qm6dhAe7I3Y4yOKoSx1mYFjd2qIRkMFJHuJzVE+l6+UlVp4doHTb1/OoKpfQjQ0Cwby2WY8nNbHTjmwjPv+Zr5rbas2kJJ6ZKsjjhYEGCD7fKt32TvW1Hs3a3bhQZC/C9OHYfpW/Cn2sxnoAuAfTJx0zK3/UaRX013mSFncxcBjjhV6mtDcKDdTFv2rfM0m7xrm6ktkk7tBneRzuz4Vn7ZaF8dnLhGhEiRS8kIM5H760Ftb2YESGB+ASdy+eBjFTtYo7e3UIfVQYA6miYhiN5d2dxwD1qWxlkY7sbEA2KMAeVKdVnWNWPGQDjA6GmqHZHvP3ikGvKfRWlySCRnHhz1xRHY0Q0uG8WIypCQVO1Q8e4HOMnHHjTGUXEVxb+kXTK8iHbHDFgAcZyAaFguricBSruYlxmNWAx7gfKjoLSB5m3zyzrDH6uW5DE8gfd0psQKt6lpcyvKneL9oNtbIbPB5qN/eXRTdJ3pBOAqjAq25voLRu+e0lTgruflVz4ceZpbLcvqEMMMYOYeCy+PuzQkMIj2w2bZgcxOCXO7B4xnP8eFTjS1uI1lgldLmI/VyAnnjPT8qRTv65gZ5V2kq6J4jkg5+7imWk2zoG9IilQBi6AHpxnmm0APrc0jNIsQVYSowEyQD1yPKrWiupdLBtL1gCvrZGT7s1G+CHuU9KJcABsZxnxxigrS6a01Dajgo0mGVSW3D2e0dav0ALYTwWc7NJDJLK64O5vHHj50zsbif0YqkbvvG0IegAx186cNbpJibKoVB3NtBzxQS3SdyxjaRguRgAru6cDildjKfRr0OCyiHvD67d5jcB0+7NR+i0iikubi4WVMhSAScnyz8TVixTgAqqkCX1w3rFMD29c8UXHY3FyspMuVH9k+ovwpXQgDSIIBdSFZY4ZVONrLkAedWw2Fwb1pXk9QuAxbnvQD1HlyM1a1mYFeZJ0m3KAUB9b2HJ8KtGoGOzVe8kMgHrqr4Az4Djmk3kA70RXi77uU9HU7sbQoHIJ59/yqADvaStHat3KE5QuOc+PTxqMd1dtCndrIYEBDs0nqqMZ8xn99FLK9qrMrwLbSorKdpxt6YFIQguIpLe6jniG0Agrt6joPv9lPpdhlMiRwoSg9Z22n4jp1xVN3aOkaXkMTFIgTGNvK58SPH2GhJ9asLO3ae7nWffnMIhw2fHnwodvQBr3UtnbsVntgm4eqccjx6ULr9xqNno7T28qwhSNgXklD5e39Kwms69Lf3Dsqd1GW3CNTwP44pv2duZtfiks7idpZoIt0UTt/OAdQD4HFDg6s0h1ezL3NxJM7PI59Y889fefGvsHYIg9i7Aj/AGn/ANjV8i1eBIbkiJiY+oY8fwa+tf6PP/Y+nf8A5f8A7Hrq4/phy/CUzYuZwf2jfM1nrqKKI3EzxkrnGVOCDjwrQXWDczY6943zNJJGAvk9IZBCZMBWPO7BwTxXN7ZSDdLNw1nunDZ5wG6lfDNNYR3duIxyQOlBRzxmRQSMHAyDxVkWpRyO2YjwQAfM88ezp+dRQwlFbackAeWeaUahHG6ESAd34jHNHi7icltrkiQIPHxxn3UPPcI7uwjYojBT0AOTgU0qYCe21iW1cwyyyFUTKEDazHwBqyS+e4ZlXvHIKtu8z/az+Qpg1va3O4zQAGMAguueTQk++3GFji2DpkkVaGeZZr63eLuERGYZ3MSeDn76rvoG0+6iuI5mh707JSPLFSiubqOS3SKFYkkOWdvvOBRWpyRXGms+3vIymcEcH20ldgA3dpDZLNd205HdrvI6Fh4ZoZNQmZWZ3ljEgJIZh09gphZWfptoomLyM4UEDJJUHoR9nw8c1DUzBBcMYd7jBJLeJ8s1V/QQnu0ldtwct3jFjnqOOPnXdKsJtxuTAWRASueufZT3S1i5inlV5lOZCecnzrl3qTd00dogQLlSQOpz0FHb0Mkt3uGI7eXpngUK0YWYoB6oQlc+XlTa3iaGyiEu1SqAHA9lLJpFu74QgFUAIaSPxz4VKeQJ2FpNJHHIuIEkHr4IOePAeFetxLPcNaGVFjhIUyvnL4zgEVW1tHbzM1yjTI+BFtBXLeRANEaTMqTO6BLaTrIWQkHy69KCQp7dzEEgaCWRFwEUsufA1XGhkUxTQuq/ZwWGBx485Jq1naMm5Z0mkVdxkG5UwPDjxoC51Je6yheTdLjKs+1R16cUkBYzx2Vr3NwJCcBCiHhx0/TP30wX0Wez9Hls37rqVYDC+2s05MRaeTIkHJYt4HP2Qfb86TajrkjAJC7KQu0ncefhT62Oh/r3adbRGtrWZpJU9USK2FwPHHnWFubuW4mLM5dietVNKZW2gnPiT0FcJWMeqc+2tVGhxVntgQDfy1WW95NaXEdxbSMkkZyrLxiqJJABlvLp4mqXld8cYWnVlyajofXNpNqOmtq5TdD3uJivOwnxxX1DsGgj7G2KqwYDvMEeP1jV8i0vULuBJrSGYx293hJgfs48/hX2nsxpy6V2dtLJJVlWMMQ69Dli361ccOjmnlWAXAb0mbB/vG+ZrO6kj3F5EhyUaZVORkGtHdLm5mZeveN8zSK/aKFHxvEqygod32Sehx765/bLQxW3t4JN7QJhcAYTqTRxuIEwzSBemQ3hnpS3TpzfWqGeNW3HLA9P44o94bdo2LRBs4GM9cdOM1Awjv4zN3aOm4DJAPNUG6g7xfrUw+Sv+bB8PiaktrAnrBAzEYznw8qibaCIIe6Tcv2cDp/GTQB6VxLbhlO4HoaRxpLcasysm4RR7lUnGTzTG+1Wx02MLNKkZA4jHJ+6svJqGo6jdG40q2lQYxvPTrn3U0/pUU3ob6kIrNreGX6xg3rANnauMf8Af4VG41CGSxe2ifJSParMRyKAteyOq37d9LOqs3J2gn2+HH50fH2FVMd/eqvHiB++i0X/AB/WF216tnClrE7BHG52i5weBx7KE1JYBbiFIRudjs2J65PxPnVh7G2aEAapGCP486Js+zlxaSiW0v4ZMdFyPuwaXdFLi/sD03TrtJC7OjFlG/qcc56+80ys9KSGVpSxYk7gPBc+X3UbHE6IFvLJkUH7cDEH7jkfcasfRzehZbK7WQxoRhwRIpPj1pdk/ZEoSiA3ZkWMDwB5oHTHIUW7xR7snY5fBJzzzRd2DaNKly5bgeo39keylimMXu+WMAn1QMgMvGTnPXrVozHUrxQuiXEEM0mAC28A5qEl4Wb+TokC928YaQ5ycjB6486ot2Vp0k6omV24G344om+ljm7tUJRsZ7yNdysp9vwpALryeSS3eORhJIoGJA49U+e2kYZbcjvJgzuCVGcjGOPcab67qcUciF44soCAjJ1BHWsPd3TSOZkOMfZx0Huq4otL2y3UNTe4kZiNgHAA8aTzShmwvxNHXyi4jS6iPqycOP8AC1L+5Y45wD41tGJlKd4RIlFiAHGOvtqvcSBheM4yfCpLGvA5PvPFTCBjhR7jTK7NopVR9piSfzq2KB3OTnHlVq2wTMjf9zUt4YlRlV60rJbR1dkfGQW/KvsXYZ2k7H2DMSTiQZJ/2jV8dijDNgcmvsfYhSnZCxU/7T/7Gpx2ZNlVwp7+fBP843T3ms5PPPDdS95GZFPGMA5JwB8K0dwxW6m/4jf9RpBdCO71JkkmEQVTg8da51s2RPRblEQWzNiRBnYfAZ6D2U3dIghlndk+sDDHOOgx7qSWNsWvy8QXECFTIv8AeEj2U1iuVVO7lx3cy5BY/ZPlSY2Gd5bW7ShWywwzKT0FIL/XrzU7r6P0NGlk6PKBwvnj99CvFc67frpVm2Yoyd0/+FfafKmsktjodv8AR2nqueBJKeC582Pl7Klv0tlqNK2BwdnrGyb0i/lW8uW+1I5JjU+Q8WNFXGsWtl6ixF2xld6Ege5RwBSjULyWGdCLmN5VOdo56c49gPSlGpam17MJXhcDbwQ+PhWi4/bIlzPUcD6ftRd3VrvjkkVlfDI/qgDx99K59cdbgrlWRz18Uz50jjieVJhgjglcN4eVW+gTCPZKpx9r7Jxx4+6taRjbZdNq8/dIguMuGO47Otdh1mULuMpU/wCHYfnVseiyTTIg7xZQo2ZBC88kc+PT76CkgvLeYwyQmLDZwBnr/wCCaGkyk36NDp3bC/hYpHMzIuPtcgj41p9P7T6ffuq3CG2m8JEPGf0r5j6HPbLI+yT1m5bpk/GpQxzwbZ1kKqeTk5HuNYz4oyNocso7PtchtrpI11JI54xzFcgdPf8AvrM61o13p1296GE1sR6pVc7enJNI9A7VvbfyeRu9iI9aIt09orXWuqx2qLuPf6fOMAnnZ5/9xWNyg6Zt0U1cRLDLMYHZY+8QAgg4XPHljmvAltNaVJ1hMa7YkC+szeWfPim1hp2mXlxcW0KOsy5fu1IxjyHn7/bQ01mXW6s5YfRXiXcsWMsR/iB8aHP4HHxq6kfOLm5nu7h97FiTzuqmRQYgmfj5Uw1xW9LkuFi2ZwJto4DefuPWlJdmOSAuBwBXTFXlDbjFUydiUhn7ubmKThh5eR+Brt1B6NN3Y9fHRuMEeyoiJ5B448auDrFbBJFL4+zz099aHP8AlFC225iW5Gep8KmxVAvdYBHUkVEM7spZsNjp4CpNG2CAxJ91KzJysiDv6ksPdUltSTkbiCOmKJtrV32sY2CkZyemaaQ2kqO6RRtIwXhlyRUtk9WA6bYvLNtC9Opr6z2Zh7js/axYxtDf9RrG6BbKm5CuHB5zW80xdmnxL5Z+Zp8b/VBJUhJc8XU/U/WMf/6NZq6tpruSXuFPdseSW4BHsrTXBAupwTwZG+ZpIVuFuJoLWNZeC3B6fx+lY+2aojb3DW5SJrwvKP7tUz93jQWo3Ekk/oqRyb5yCqkYwenHv/fRsMKISFUkR5EjMdpJ6nPHWi+zNot/q8+oyoFjt/sA+f8A2HzolKlZrCNsvnEXZXQVt42U3Uw3Sv8Ax4Csxd31vbsFWeVmfJkBQYbzzXO1erNd6lIHDGJhjAHOPDrWeu7m5mZJA7Nj1dpPP5VfHClb2ZckrZbOe/uS0St3bE42faBqAkXvEtRZmaVeWXdgKP8AxROkLLLcDvXjDEgAOCc/dTOQDQtTTXITHc2zuIbmNVOB9/urYyo5d20Gl2cN4ndDbKqsucmQHrnyGKbaxYXVposd6lvHe20CesAdm0cHdk9fKg+3qRynTdJsCx3xvcMGPhjI/INR0cj6j2BlvwM7bHuZMPzuU46VPqykS0N11SzSeew9HEpAiPpLHd5t7OtcsrS21Wz1Ca2O4QTPCyls5UDCtz7ao0iaax7JelyyJHFFZCSEE/abLDHtNLuwDm3v7qzusn0q19IjwfEA/oaKsLOx3u/sq+qpFHK0BCSqzE854yP1oydlupbXTobSEm6tBPOxOBFnpWNW21C30KW7iJNncSmGUDoCuCM/fWvjke2vLKWEgl7SMSqincVxjn2ChpIasSpK0s+21tVa1hYobkLgEjyFPLG+NuzwO2bdztcn+yfMVPTXi7OdoY9OY97pepZkgLrzGfbTHUbaS+jMlhZLLA7ErKjgBvb94rPkSeC+ObhKxXFqt5o2owzwsGa3J2+TL4j3eIrS6hJPrVl/rJHOIbiBAYY8cSjxH/asneRO1sVZCJrfg8+GePupn2Q1V9MS6murlls1TeIiuRu9nkay0qOuat9kD39u0sKTXcsGmvdDbJDL0ZCc/l1FZm+gtLK6kSKdLpB9l1OARVOs382parLeyuWMjkqCOi+AodA5Xgda2hGkcnJy2deR3wWXcpP2VzXRFuU4G3H9nGc1fDCfVJIGPbTK0hSSbLGMKvK5Pzq7MabFEdvIoZmTKg8Z8qKihfidoAFQ8dOa11pptlLtjmMIOME5yaJtNLtYSVKtcOSfWCrgA+z76zc0VGIrsIrovHFNAqmQHa3n7KfpZyyRrG5Cow3MIgQcAHg+8+VATIbe/hFszF93CEDC591FrqElvKVfBOdr8bdg655+P3is27NKpAmiqyTTI42tnkN1ra6f/QY/j8zWJ0qR57ye5Y7izHFbXTTmwjPv+ZrXi82ZT0I7kA3c+Rk943HxNK2gEZa8Mgi+sEYY58fdTS5BN1P4fWN8zQVmpmvJLG4jEiSAlST9nzI9vj8Kz9miYPeSNcacIhCivgs0hJYsB15phbFdI7EyTEgNNkk9OtQvIRb2t0EbcqhVQj/MefyFe7b74OxttDEACwGcnwxms9ySOjXGfN725ilJfeHyeVPGDVNlaS3Uyxw8BiPVz5eRod1UHLcg4wuMVsezUNra2qXcylzkDCrkgHwxXY8I4/Z7SIjEyrtLKp2xttVgpHB5LDnNPp+ydtrV/DMdaSdHIc2pYKrOOpwPjXrE29msk8ExSEF3ZZbcBU4Y7ueePV+6hbTWItZMDIk4W2YSvPBF3SOAPWbd51nb2XghqnZTTY+0bXOov3jSRbmt1ZvUHQHII8ulV6bpsVr2cvLDdKI7qRlG5PWhB6deuRR1vrWhazrMSWUt5FcykrE0qgiQL02s2fEUyW70u50q91C8urib0QvG6MAXjK9SMfrT/QYES9nbbUOz8em3M7wx2q71mK7fV59uPyqxuy+l6XPYalp7tHICEZYW3h8jBLAk46mhJ9RtY7S2a6WWWDUsvawQxk7gOMFc+Gc0TF9GG/t9NlleOe5hDofR87MZJyOueMHil+kGA9NE0/Q+y17p0l2t5BcMWGQCQf3/AK0gtb/0ez2rZSO8H1YlIAyoFGz9xFq0mmW1zLdXMMfeoBCoU+JzjxpfFf2F5PJbRpdGOWXBmRcxg45APicj86aTayNUWWdhbyXvp0kV7Kzjh5iDsHkOtabT303SrZYHLTROCQAudnwHTrSPTdb0k3SWKwarEyMN+8ALHj/EPAUXdW2rjWJU7l5ISAUmjjGCOT+4VErvIKnoq1b0E6gDajEcq7ZBtKgZ8aF0SFmlu9PmUncpyDwPI0bc20rW84mZ2eLaSMdMk+HuxVulwO3aC2mbGJkySPMr+9azeGdcMwPn9xAbe8lty2e7YrjPtovTrESIUDAuRnLDgfcOaK7W2Xo/ae8VfsmTPs5Gau0mZ03RqsmF5yOgNb3g4Wsh8GgB7TvI1DSYx/NE4P31dFocsDCWODvGGMKV25J6n20TDcSNdFDDJvlG4M7nbgeweNdivwJAQfR8ErkvtD+7dWbbNKo87G3ZvSIgX28kxrx45ODzzzXTfWyW0jMluGQDhUwRg5yAffRt3qNvNbTSwSwyOBuKALn7zWdlj+kp+8gQGNQDmX+0R4AeRpJWMa2sHpJiuZmYE4cOAWHv4PWvavqdtII7S3ZWmkbYzhMbRnJJ+6go9WuYTcJAiwyucLGnIBx1A9v6UNDEsbSNLIqMTl/8xx8uc+3FOhN2M9FbDzI+CQxzgY+6ttpn9XxY9vzNYXQJIyXXGCea3Wm/0CP4/M1fF5sznoSzjN1OD+0b5mhFhjluJZWm7sRAYOcYOf4FE3BHpc//ABG+ZpW8qG5kQPDyOd7Y+FZ+2WvRZNIsujSSLs5uFUbQAGAB5+ND/wCk6VzbaVbJ0aNmxnGSAP30NqF0iRvCioFDoVEbZBABGc1V/pBvFaPS5yA31WBx1zjNTFftHRNf6zDpCpfb3Y3L/aBzinmn3l9AjJbK4mhwQobGOPBaFs41aZyA2JRhx3ZIA88CtTYaY8kjyTLHFayW6qrYZenGQeoOCMg9a6ZNHLEWXms3dz2Mvh6ZI6tIkbKYlXjIJGQM9eMVorlLez7C3duiM0nogKEDARSB5dffQMmlackV7ZzXO6G5yiStGQ2RjB8uooTSdRlS3On30sVxavam3VoM72HQZB8qSdjaIXiwwdmuyM8A2zLccsDzyQaSXGqXunahrvdIxtbqSSCUHwJJ2/Gm1tYXEE2nDVZR9H6a7NHtUhnOcjP5UbpsVq309DexrLDqLs8XrAFTkkdfHn8qvsiaYrN1LEeyTLZzP3KFk24+ty3Rfb++n0s8k3+krR5xZvbSPak9zJwQcNwaWS/VWnZ9o5oxLpe/vEB3E+sCMY48KsuL++1DXLTWrW6hhubWIqBcox8+TgHwNDdhTJa288HbrVHSLuZfo9zhT/lOear0e2vLjQ9HgsxHDudn74nncCSePhVxu5f9bPpG9iMxa0WCZVRvrGK4YjjGOpqeji80u8is7SeO608OziNkIlQEHjP51MtDidsLgwduNad0Wf6pS4bjdjBNPYtSvtY05kMHMiOCYXwyern50pjgEPaTUNWW6ghhuAEUONzDGOcDw46+2pyWUseqRtDrefSkaeDYuwdQCMdc4HzrN5ZSJvZXkdrFI0iyxup3SYBOAAOWxx5Yp7pVqXOjy45BwfvP76z1pq1zpdxe2U1vLKsoG936bjn1h4VsNKIjOlxEZYE5x8f3VlPaOiGIs+f/AOkVY07XToy5+rQ/HFK9KldpFxIVC9MrxR/+kKXv+2d2Nw9XavJ6erQmhD+XIu84HBXru4rf0cns10WxYFn2QSSHlQJW5Puq24xNEskUi5K4eMYKg++uWW2zRillI8jMT6wB2ccfpQ9xqiQ2ip3bwDPLLj1j48fx0rLJogDUtPRMXksW/jIwQuc+yvaZFK0av3jqSo+yuRt8qXavczTShhI0lvJhVZ+N2OpAp/Yo4jQLEzo6gFt+MDI6cVTwhk/o0bVcSFnk6sB86DuLSNVZvrXeNuhTrnGBTSS1fc+1ZHQ5we9IzXRbkwFJQ6f7slRYhZoqRxysjKRJ15GK2+ncWMfx+ZrE6aqrqU+DwDgYOeK2um59Ajz7fma14vMznoTXC/yic9frG4+JpKLUyX0roMhecbgMnwHPvpvcllupyOneNn7zS6K5hS6kMsIkDdTuxjp+tZ+2XQs7QRBBBMTtJyrKSDjB9nmKo1wi67LWtwU7zuG7twPIf+aaa2kd/aTGCOHfGdx2E5wOPLypZorLfWF3pj5PeplQR/aXr+VLVM6o/qFGbsLq5ml/ku2JUOCfEfurQmLU5bH0i5lla0VVYyK6jOMZ8znms/bxG21BoZ5+728ELwTWm0pO+aLT0thdxFMvGZcEHjDKOMDoa3eTiWGMLbQTqLs8F5bSwLgyJLNvwT03DwNWXWk6TZXUdsXtWa3DSTytNhYmJ4yM5rF9ory70PWdV0+ImMXEsbkD2esPzxVkU8ur6R2j1eY7ZJe7GAOOvTPwFPqPszcSDRLVGS5uNLRpYPU+sbLAjg4J6Uiure2Ta0Sac4uU3RxLlmcA9R51V2hsrX6D7MzmBe8laNZHKfaGF4J8a5fXlhpfbnTJJGjhgt0bcMYCA5xSUQ7MMsZNFG5JEkn9YRvbbjmInk5x4ZH5VLV9K061jSZ5LSzXG7eZsnIz6oz45+dJdNkS81TWri2dyj3quO6O0shZ84/jwonUJ7OTtddSzIjW1nahkSflcnGT7+TR1yFsvhit3je7doYUXGLkIADk4zmjreLTJ7CWUTrNbRuTJcRthAAM5Ix1yccAUjv5Le70rRreCTfDPfFXVRhAARwPdmidRihsNb7T2dqFigew3hF+yG48Pifvo6A2PezEtrMO60+aK8lRzmHaCgXgg56g/lVmt2TrfWz+jXqXLSuwIcPuB6qhH2R5cVkrZF0v/Vq+tVaCS5iaOYxtjvBnH61qIVur3U/RLmMTrg91LJcMu0jBKnAzxkVMlTGnZdeQBGiUXBnLoy5dSHyG6EHxH61odIK/SyI3Po0OW9nA/UmkDzKbyS+ljSNIlwypn7Q48fHgc1Vaaw9nouq6nIwMs7CCMr0zznHsyaw3I6q68f8A6YnXblr/AF+9ulb+cnbB9lXaS8sMgmbOEwcY8KBx3k7MQQc5/KnukwBA7MQQeQ7MBiuh6OL2aSGYTs7Q3LKZE3ZQjg8YoGwiNxOVmm3Mi4yx28kndUoYEuJY5IjEkfIkkbKfcR1/8UzgsbOytZWhlDzMxIAYkbj0HPWsrNTPapBCLuCFLcI/ej1g2dwx/wCPvrQ2ahYkA48qT3ul3PpC3KbpGRgGVTzyOccedFWtxHJxHcSblGCDwV+FEsoY3OOMYrkiqYyDjkUJNfLEBuOFoF9VV22osjFuBtHX41CQENJUJeXCLyqsQCK22mf1fF8fmaxOit60wb1XLHIrbaZ/V8Xx+Zrfi8zGehJOQbucf7RvmazN0L5b2UWuCNu1geODWkuAfTZyBkd43HxNIopZItXlQoT3mPZxnHHn1qVhs0RC8mvPR4RcReonXYSc8dSaSW0z2l8JIZeCwZGHj/HStcJ7adCshEZUkYJFZ7VrF7Ru8j9eFhlRnkA5z4e0UYaNuOXWRHtJY94I9Yth9U6gSKFztNUaNqlrDdd8IpGnEJUSb9uMYx0prpF0sSmC7QyWs4wwxwD5j9aV652Un0mYy2zmXT52DIx6D2EjmlCa8WPm4qfZDEWaaz27guZ4JJVe0yVcDltpHXGDx+lU2ulvadjNd0tEZrpZwwTGSyAjBHnxVUGs3AnibVFWO3jiKgjcRnoMnOad6PN9LafcmISSXsDYgEOVHTg5z095rRyaOehdrKCfsv2f7j6x4JVMqAcpgDOahdGNu12m6hcxxGzBKvIMMg64BPn0pmbTWHdUuWWK4dTlXcIScYODjBPQ0CxNjIyas+ULj6shSpzwCcDqDR2HRZoFhF9Pa53sJSGW47yBxwCAzYwfca5q1pd2PaCTWUshf208JhljjxlTjg4PlgVCS2ieKSZXhZWcfZiO5CenAI8xzQlneLo+opGLqR47hikqSk+zmhPNhRTbaNejslazRwFbuyvDMsTdWHHHv4qwTzatd67fywNHcXlqYobfIJPA5/IU4vTudlimy87ZMPGPE5GehNDS6fbSLKryyRTuoMcZlDEHqDjp1yKamLpYqtLTULmTTIr6z9Gi0yLGH5Lknrgc4p/IFbUIksHZyJGyHVs/2ec8EHp99ZuFNWjvEhjvme6ZcAMMkgHoCQePurVXd4mh2RmlCemzDLKrH7Xnzms+SVG3HxtvILr90V7vTbdi8rEF/wDMx6fGqtYhMNjb6fG52wLlsDh3PJPtqPZuwkup31a6YHr3ZbxPif3V3WJI5PX5Ykf2ciiEaQublt0jMOg3sDz4AY+VaTRoFjjQRSKHbHDpyPLwpZaWclxLlI1DDOCSTg5rRWUEqKM3oTgbcMPW+7xqpMwiMJzLEYO8iAAJV+7fG3zNSmEkW1lcNA/B3tlhk8HAqMl2GGHmkUsfWQBSqsBnxHszS2a7idJIY+8MqhWRlUZLDwGPbWdGlBtwhIjVQ4XPr5UkKBxnmlF6694O5kWK4U5VlXk8dCfKi4dbimtZJ2TuDFgM20HBz08/bSaJLqe4Jbh29fvtxJPlnwqkOjsc11HO0bQtdTEeW4AVpbO29JtY+9t3tbnqjOAAD0wOaC0zs/dmdL2G7Ks3JORkHxA4Nadbe5VQrXAcDxZBu/QflUya9A9GY01HgupopkPeA5J9tbTTCDp8RHt+ZrHacQNRuu8fvHLnluprY6YANPix7fma04vIxloT3CEXEzf7RvmaWmJ7q+bY2woOSVzn+MUxnlKXUwxx3jdfeaTarIsc6sE7skZ35OB93vrP2zRaGZtJC+5Z1UFQPs5qubT5JI8C5DKeh25zQtoxms1ZIZH2nY22Q446EUdBCoQoY5IweMM/UUhidVS0cwXD7omPrMMZQ+Y/UUztZn0xO4u0FzYTrwB6y7T4j+OK9c2aGJowp46ZOaUJrEmjube5TvrVicqf7I8x5daiULyjbj5a/Mg6/wCycE8TXmkPJcwH1jAH9YeOAPH3Vnuz+qHQNTuGaKWNdwX6xSNg8mHgPbWlsrneRc6LdhweWhz6w+Hj8KNbUNNv3K6lZIJsbDJjDY8s9aI8rj+ZFPhTzEDaYa13eozToYUlKK+B6qsOSCfuq6a0itQ1rfb5tPyr+kjkp5HPl4HyoNtAhtreWLStQVYpWLGOVd3XwyCKWyadqqWUtq1tBcGRSO9Hqk58SK0jKP0yfHJehtPHa2mdS0rf3ZK93MTuWTJ5Az5V6+e11FZb4xzMgwHO1dhGMHrjFS0eGSC3hhv5ZO7jUAwxxAKTznjHt6ioixS2u5JbWYxRuciOQ58eQfMfmKO6BQk/Rm3jvNLid7jdLaGbasSjLwrnIOfdTuGxTUoY5IX9IQjKTA4aP3nyHkfbV8s+m2ZNy6oXZid2AoHsz5Ug1TtgXDQWQBU8DaML/wB6XZy8UaLjryY5vdRsdBiLAiW4IxuHUn2eykVhZ3XaS9F5dgpaocM3QH2CgLO2W8uVn1CVmJOduetaY6jFBbiGFQqcAKo8KtQrexcknVLQ3nkitrUpApCIONuMAeys1dsZJSseZOOPbRsl006YEb49nuqu3sWdpN0zRsrDPGQR7q0ujjoo022nCl0VQzZwzDGPZ1ozT1cuiSxlngYiUKhbHHB6Va0EEUDhBGUGAWIC+I9nnVEwntZ5Jrcq3eR4cqCFH/es3k1iqBro3ETFLwB9xO0sGG7g8DjrRsN5DYIkcdq5DJvbPBUH39TSqG7n9JVDG06o3qKWLYOPPzpldWnfT+sJ8ADoBx50FE73T7W5tZLm3AV5l6gZHv8AZQVvqMsNrHErO8v82ojIwfHr8KYpbMbH0QqY1TozYweQfupe1tM0yMqBnjbPqt6uKSGarTRJBHEZ5y0zjLKGyKaM4Y7QMtjJxWP0ueWG7kMcQcM2FkkfA2+81o4JX7vAmhMrDqrbsnFZyWSWZ23RRrl2NwJ3k1s9MBGnxA+35msTaKU1uVHdXfqxVs81t9P/AKDH8fma34vIyloST83c2f2j/wDUaHt1R7qUMNwAAwT4e6rZ2/lk+B/et8zQ1tPFHqDq8uGceqnn7azezVaD90MTiLOwv9lQKW6rqEtjtYY24OSDkg+HGORTF41lkWRvtr9nnzr0ltFN9tMnxBqVQC3TtXGogqVDYUZcZHPl0pb2rtlGnkjAY4ArR+jpap9TDu9mQAKT9oxNNYqVhYjeC0fBOB7vCrT/AFgKMWIbmzQTQGSNxyQMgffjnzo6DtTdy7re+hSdFHDuMkfHrVzXcUpVHjJEjesUyDj3CqoNDZopJjGyh3OwOOceFaNRexRlOLwyP01JG26GaRRnIGdwH30Q3aS+Cgju5APNCPkaX3WmXMOCilucUE8csagNgGo/jizT/ImPG7U35QD0WE4Oc7GoWbXdam4VlhB/wKBilizHdgkZHgK80zgFhnjpk1ShFeiXzzZGZpHmHpUzybsnOfH41ASd2SFUMMfGoPL3kO5iA2eK7DbyTzBVJPieOgrTCI7tvJYtw5YbXIw3j1o5Z5SysNxbHHq1bY6HIxGVOCfGtBb9nVxuk3Lx1BqXJFW2LLC6d02EFpR0UnG7PQCtOY5bT0eXZGAWJLKTxxnBBoL6LtI/X7xM5GfWwfYa7Z6nJDJv9ISRmLZZv7Kgnk1Dd6EkMRPHcwFZG3seCqxAsf8Ax+6ktxGbByk1xJIv7ORirbSSOnQ0yvZd1ussJk3A5LAYXxJIPX+BVDw2t5cNLcEy713LIWAZR5cGpQwaO+VVZe5aMxt6vGQRjAJ8utW6Ve9+xW4uDjaGznbt56GgruziEKSWs07P1WOU8Njkj8qpiaZNtzHEBA4y27n29B7aqk0MfXsu+ZIYijK4Kk7gdpxkUjWG7EgjkjlwAQ4DAAn2GrLHVbWKXYFWLvmBL8kqSPyr19Lm69HKbGJ/nGHrHrjB9v6UkgK4th1KK3W3jR3PVXLbfaRwK1ViiSwtFE0c5yA0sajanhwfE4rHzQmIILebvGlfa+3jI+HhitJBfwW9sIra6EZjXAjCZOcUpCAokji1+WOEbUTjBPJNbjTP6vj+PzNYbT2W61eWYMWH+I8bj7q3OmjGnxD3/M1fF5GU9CS5GLqY4/vW6e80qmubW3vxuYK7AAE01mfFzOpI/nm+ZpJqOm/SN7HbiUIHbJwMnA5J/jzqfZomFXWrxQOoZ1X2E4rkfaW1kl2s23PTcMZ+NQHZq0N9HAwZ9qlyzMSW8AKsv9H02BleeJ3kc4RQCengB8aX5GGJqEUihhIhB64NV3N7FEveykCNQST9wpfbdlYHzI7zxhjkIWwVoG+0mWC/SzguyY5QN4kOSBnw9+KEo3gBzbJYzQm6toovW8QAKKZY+69bBY9Ao4FJH0nUrGLZY3I2kklXHA91U2urzw3EiXowiZ5kUoT7hRXxgF3MEM9/3RuCsgXOxMdKBv8As13kB7uVwc5DHHFXpqSJJ38NmXj/ALy4xyo9lO0lW4t1MDL6y5UkZFDbQqMPb6JHJIIJUIZThgMFh7ceIos9miqFo4DhSOWTjHifnT+bT55m7x2RWjJKvGDmhUn9GV4tVjmw2frg5wartYdRHdaPF3VsibZJJzhGVduB1PTim9j2ZWFcJIy4OSaohaW51HZbNG0dt/M4HABOOfbWltBOsDmeRGY9AgxilKTHSKbfSVQK3fSY3ZwcfuoyQrGCxiLr/lFS3kRqT6uDyTQdlqkd3PLDHHtKng+DVGWAHqtxvhcpbyIQpxujwPvpTb20ck8wM7GCI4UAjp8PjWiu4blpyQV7kjptyR+dL106RhI7yggsGxswCPI1UXSAHhtS7HvWkaM/ZQkggY4yw+Qq8aRayoBGqyTp67KBgge/xq62uvS5ZElURyRnGFQlTjH7zR8TpDGwjkijJOGIgOCPfQ2BnGWzgjwqcltqxPhnHPJB8K5dXWoWkUJiRe5QAsFGc+fuoi9gltNTE6OsiSqWAcY3t5Zx8fvowzxSk2pgJYJ62B6o9maqxiq6Cx2sEzmOVTym2MZzjpn86Pls7fVrQOJVMowe8UDIoDbed24kgSCEZCq4G1fd+dU6VIiS4t98s4yGC8DbnqaK9jITwvaOYWRlKENG6kZ/7kijDNFAge2jDlYxK80pLMc+Hvoq30uVreRL2UvI5yHB5UEeHl41WlrFYWUkNzP3kZO1AFGeR09ppWI9pEckV9IkhUtgEhegyK3mm5NhFkY6/M1gtMkhivUELOwkXkuMHOa32nf0GP4/M1fH5mMtCG69W6nPGDI2fvNJp72C01q2n7wFWOx8H7OfE/GnNwB6XcAjIMjfM1mrrR7RtQwYQB169aj2arQ+XWbGGe4kW5gO7bhmkxnjpVydodHkjR3vIVYjOC3IoC27OaWUG60Q586IHZrSQv8AQoj7cVOBYOX2t6bOmyLV4oc9cck+dD2ep6HaPI636PIxGZJG3M3H/mrJNB0lD/QoePZQ40fTN2BYxY/3aMDwdn7QWtyjdzfw2wH2WZgWPw8BSaLV7S0vpZ3cXUrgDcGyufj0+FPxoGmuvFjDk/5aGm7P6eucW8a/CmmgwL/pszI8clzapG4xhRu48qttbi0tlh26uFWPjYD4VH6MsVbPcRYHuoyDTNOcZ9Hh4Gc4FN0Fonp2vRM1wt1PCqBh3ZB6/wAcUTNqekTt3bOGXxbPFcXTNO7sFbaEg9MKOTVTadYkH6mEBftZwMVNIdotiudOiZhHNEo8PWFXQ3tsFbNzDnwJcUJHptoV3LBC46ZCg11LGxckJDA2OuAOKKDB29uFbZ3TxN627ImAwfA8mldtZ3ME0VxHcwd6jEkGdcEEj2+00xl0y0x60MS58wBmqhpVkrhtkXJx4dfKqWBNjqKeOSMh7iBM9frVP61zNuybfSLcY6HvV5oGGGwVW9S39X7XT1ffRPd2KgBo4VyD1UDp1qQsoMAS7M8N3BFvQh8TLy3gcffVduLkBZLy+s5Cx9Yi5KlR8ODVjNpgAbfa7WOFO5cE1KS3s12hlhVm4UHAJ91OwsWz27SN3k+r2soSXciNMMDyPFEQXNvDuWa9siuMjbLyTVkmnQN9mJPuoOTT0B4Rfw0WmATPe6bNA0Ut3bspXBCv+tK0vbW0B9Ga1XdwTvJbHtOOaIFgu7hF/DVq2Knqin/lpaKVAP0srTEyagAgGFKKSfjmq0vbOVGN3M8jAkoO7zt6c8eynMWnopH1Sn/lq54ooYvsLkeGKLC18M7Y3cCajEiSM+fVH1eK+laWSdOiJ9vzNYOxBudYdyBhOBgVvdM40+L4/M1rx+RjyVQjuB/LJj/tG+ZpZJtOqKCR9ngU1nXN1Mf9o3/UaSTT9zqvrqeVwD5Vn7Zd4HCy7FwK4bgjihY72KRcq6nHkaqF/A2CsgPuNKmFhM8hPNUpuPQGqnv7d5GTvF3L9rPhU0uoYxuMigeeeKdBYdbs4obUZj3L+WDzXItSt5oyyTIfiBS+9uo5UYB1Ixzg5NCWQsxNlKws7zu97AWrCVc9WLHB+A+VHPeXFrFata2pRWtHEsf+IYGW/Wi4dO01Y2wSF2GM4Y8gnPzNMNPtrFJY2jkZ2jUqokbPqnqOa17IhIXT37Wug6EsR3Ov10gB6KDjP50dcKsidpGXoYkYfgq/6G0eRgGhDlYu6ALfZGc8Vx7PSVmkDSSh3j7t17xsMAMeflStDplHZkdxczQQ8xmzgl2jwcrz99X9kgRb3DG2EZad8yEj1vW6efFW2J0/TYGFoAqPjcSxJPgOpqqO00+MsyoRlxIR3rY3ZznrUsdF+uIltqljfXK97ahu72H+w5PDYpCs1wzQqbfu1XVJT3m8H1sH1cU8urzT7iaKadO+eE+oMk4PnjpXEk0oMpEW0rOZxnPDnqaa0JoSwWscunwrER3k+mytLjqWBzz8aHsPpC7mnmu49w9DluI+ccMNv6Vp7aPSrUTXEMSJ3ilXIJOAfADPHXwq/vtNFujFQsfc9wuP8HHH5UdhdTL3B2aNpLS2She6mIC4O8d39o+Xn8Ka2sQ0670i5uGW6S5t0hRupjbGcijrW10QRoIYhth3YVnY7dwwep8qnjSbTuZkhTMK7IzncVHs59tJux0OjHxn2VSY1J5FLW12JFyN7cZwBmuHWomwSSufMdKz6spMad2meRmp7EHSlY1OLAIlDZqqbWY0A2Nv3eA8KKY8DeRggz50p1CbI4zXBq8Eg9dtpxyGFCz3ls7ACRSKEgtHNEl238m45z419A03+gR/H5mvnmlwg6kBu9Ucgg5r6Hpv9Ajx7fma24/IynoSXKN6VMVznvG+Zpbe6e17jMhR15BHjWzNvASSYYySck7RzXPRbf8AYR/gFLrkdnz2Ls4VkZpJCQT4Crh2ftgCAMHzreei2/7CP8Ar3otv+wi/AKdMLRgn7PQMDskOfMVAdnQWG+dmHAxnyr6B6Lb/ALCL8Ar3ott/8eL8ApUwtGJGh2hTZjBPiOtQXs5bxqwLEnzrceiW3/x4vwCu+jW/7CP8Aop/R2YtdEthGFK9DnNWvpVuVA2KPaK1/o1v+wj/AACvejW/7CP8ApdQsw30BGWDh246eyp2+iJG7NMd+em6tt6Lb/sI/wAAr3otv+wj/AKfVisxR0O1LnjxzxU20O2ZMDKtjGRWy9Ft/wBhH+AV70a3/YR/gFLq/oWYu30GCBgxOSD40UmmW2WZowxPga1fo0H7CP8ACK96NB+wj/AKfULMfNpFq5GFx5iozaHazJtHqkDGRWy9GgP9zH+EV70aD9jH+EUdX9CzFW+hQxxlW9byPjUl0W2DqQDx4VsvRrf9hH+AV30aD9jH+EUur+jsyh0y0Kle6xU2srdlCGJePZWo9Gg/Yx/hFe9Gg/Yx/hFHV/Qsxz6NaO/82R7Kmum20TBu6BxWu9Gg/Yx/hFe9GgPWCP8AAKOn9hZlJdNtJftRAVH6KtE5VBj21rfRoP2Mf4RXPRoP2Ef4BT6hZk7ewggkLRoBmtRpwxYx/H5mrPRbf9hH+AVYqqi7VUKB4AYq4Rp2TJ4P/9k=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50" y="168275"/>
            <a:ext cx="4104078" cy="64981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031" y="168275"/>
            <a:ext cx="2087693" cy="278359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86050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377128" y="4002374"/>
            <a:ext cx="4429594" cy="2107185"/>
          </a:xfrm>
        </p:spPr>
        <p:txBody>
          <a:bodyPr>
            <a:noAutofit/>
          </a:bodyPr>
          <a:lstStyle/>
          <a:p>
            <a:r>
              <a:rPr lang="en-US" sz="4000" b="1" cap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Daniel 10:13</a:t>
            </a:r>
            <a:br>
              <a:rPr lang="en-US" sz="4000" b="1" cap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Ephesians 1:21</a:t>
            </a:r>
            <a:b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olossians 1:16</a:t>
            </a:r>
            <a:endParaRPr lang="en-US" sz="4000" b="1" cap="non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AutoShape 2" descr="data:image/jpeg;base64,/9j/4AAQSkZJRgABAQAAAQABAAD/2wBDAAoHBwgHBgoICAgLCgoLDhgQDg0NDh0VFhEYIx8lJCIfIiEmKzcvJik0KSEiMEExNDk7Pj4+JS5ESUM8SDc9Pjv/2wBDAQoLCw4NDhwQEBw7KCIoOzs7Ozs7Ozs7Ozs7Ozs7Ozs7Ozs7Ozs7Ozs7Ozs7Ozs7Ozs7Ozs7Ozs7Ozs7Ozs7Ozv/wAARCAFaANsDASIAAhEBAxEB/8QAGwAAAgMBAQEAAAAAAAAAAAAABAUCAwYBAAf/xABJEAACAQMDAQQGBwMICQQDAAABAgMABBEFEiExBhNBURQiYXGBsRUjMpGSocFT0fAkMzQ1QkNSYgcWY3JzgrLh8SU2VLODk6L/xAAYAQADAQEAAAAAAAAAAAAAAAAAAQIDBP/EACURAAICAgIDAQACAwEAAAAAAAABAhEhMQMSMkFRIhNhFCNCcf/aAAwDAQACEQMRAD8AfS3UouJV76QASMB6545NRS4uCSDPIcf5zVFySLybgfzjfM0pudVkN0YrRd5j+1jqDXA27OhIeme4B/n5fxmpLczE8zSfiNKoNQmkiV9oY4yRgg/caGHaMFyqLlwcbWO3HJ65oXYdD03E46TSH/nNR9JuM576X8RpQNYkZ2Q2z7h1Cetx8K42sImFkV48nGSh4/KipBgdrdT9O9kP/Mf314XU27Jmf8ZpW193UHfuv1ZGQ3j7KFg1VriTCxNtJwCATRkHQ+e4mIOJpB/zmvC5nP8AfSdP8RpfEl00siyHC4BXH61YY7qEhgQwbqn7qVv6Kgo3Nyf76Qf8xrvpcx476TP+8aCm9JWLvEMeOh3HHI61WJ5Hhdt8GVHg49tFv6FDET3OD/KHz4ZY1H0m5HJmcj2MaSpfTLF3sjoqr9radxyeg4ouzluL2DeroqkZHXOfLFGfo6GJubgHieTkeLGpekzjrNJ0/wARpdHFeJnfIrHPq48a65u+7LYVQB0J5NFv6FIN9JmIOJ5Qf98170m4I/npPxGh4oXZcvLhiOVHOKrMN2rHEqhB0z8qVv6FBvpFyy8TP+I1B57kMP5RL7fXNCst0IScqWHI680N9ISBgsiYVlyGNFv6OkM3up/28vwc1w3U+3+kS/jP76EimFzu2F0VcYZlwCfZUWju2YYK7AOuDTt/RUg5Z5mUgXEwI85DzUWuJx1nm/8A2GgV9KDFY3RiOuTjFSxdvwBk458qLf0dBguJtnM8/vEjfvrhnuM49Jmx/wAQ/vpXN9IrMY4F3r5scYqhrm+gkIljPtJPB9xot/SaHXpFwrZ9ImI/4hp7pzM1jGWZmJzyxyeprK2d0LpCygjHFanTP6vi+PzNa8LfbJE9CK6UG7n5x9Y3zNCWFlGjPMCSZG5yOKNvEPfzkftG+ZoGxv2ERjEYcK6KS3H2n21kzRDFrCEyrLs2ODksvGff50NdaTbXfelowMjbkDnNFS3PdLN6rERYyM9c9MVCO6QN3JVw6x94cjzzx7+DU5WihD9CS2zt3brIpGAHJBH3VKPTbxScFEPmMtnw8aePfwG2imKMRI23AHI99ca6iR3UxthFJyDnoAT86rswEzafK8C20kzOgxhcAU0t4EhwqKAB5CoxXcFxLHsRhvVmIPUY4qXpsSxLIqNtO3Hx/dSbsRc8pLY4X24qwMgiZXJIx41GYnAwMg+ANRkwkGcEZHvxSA9F9QixnBTzNXhU4yox4ACll9fR6fZvPIVLDhFJ5J8KBs9du2Ks0azBuAg8/eP1p9Rje+sEvItjHbtO4bR4ioWNt6NaqUOc8kmiQ0ggzI8e4jkE4Ar0Po6wBO/Xfjk7hij0FEFUFwwGfaeorjbmVsesMfdUpCF53Dn+0pBFUghTjzPgaVBR1rgQwrKQW34A95qL3cRJjEp3EkdM9OtSi7p0CMFYLxz766iRRK7JGo4JOFxmmBUt7AiEb29ZS2cHoPGoma22sOpGWyFOCPPNQ9JQhXNltztU7/BSevuqs3Kq6gWTFXUJwMDGf4++ikAT3sAhVtwCld3vGcVF7qBlfEgHd/a68VVbyrIVhktQG3kAkADGeOfj86l38DPKpszhSBnaPX5PT50UBZJPFFIGEmCHEbceJGf1qxpoIp9shG/Gck0LJPbPIVa0O4yleRjw+17qpu57GJCbiId5kA+pkmlQDBSGcspyDyT4Utv51S1cKSDnqa6+qwS27OrBEVsHJ2/OlOw3kM9wxYBRlIkGMDwJ86qMQdjDQP5hh5Hg1ttN/oEfx+ZrE6EX9HbKYU9K2ul/1dF8fma14vMynoz2pi4Iuhauqy9620tyOppDantEqMsU1uo3ZyVzk1pLnPpM4GMGRufLk0utWZYypz6pIz51n9LTBCO00g5vLbAP7PrXmj7SvgNeWufMR80il1O+su2bW7XMhhZsBWbIAIzwKbNrpmt9VQtzbhwp6EcVXVj7BJj7Sgf0u2//AFiuFe02Tm7tj/8AjrN6fqmov2avpWupSUxscudw5HjRelape3HZW8kluJGkjDFZCx3ffR0Yuw3EfaESZ9KtwzY52VNV7QggG7th5DZS/shqF1e2bi5maUoftOxJ+80qvddn/wBbABMe6ifuwo6Dz/Ojrmh9maZvp8jDXVv+Gof+shcd/b4P+Sh+0z37aesllKYwvrOysVOMeys92eudVu7wSNdyyRqSCHckfnQo4sOzHs2mXk0vfTeju/mQaItRqNkGEAtVDHJGDRjMw8ay3afVbhJVsbaQoW5YjrSVvAWP7hr+5YG4jtHI8w376qCTKQBa2fPnu/fWUtb7UNIvYlnldo5OoY54q7XtUnTV4GSUhIwGAHHUc1fR2KzVIZkYMlnZgr0wH/fV51G+I5t7T/8Ar99ZLXdQlxZywzMgdckK3XmtDaTtJbI7Hkrkmk1QBv0hd9TaWfPsf99STVL1Rhba059jfvpLrszR6PM8bspGOQceNZzT4NVuwlxBMSFbOCT4UKNqwZ9DXWNQI/mbMf8AKf3176Uv5MEJZ8HwU9aR6hdS22iyTH1JguB7zx+tLuyN28scsUjkkHdzz1qeuLEaw6jqRHW3X3JVT3eplsiaEeWErCam11Lrs8EM7LlyQATR2i6le3cFxp8k57zbhHbkjzqnx4sdmlNxqOCVuowT1wlUTJey5D3iYPXKDmsZHDdvqLWfpDlkbB568++mnaVpoIrIFyGHBINLpTKU2N3sLjbzdIAMEYQD3VCWzvVjZvSyeOBt60o1+eRtOspN53HJJ+6n9rO30QkxYltnBpONIO7DNCjmjt2aWfvAegxgCtrpXOnRfH5msdowVbbO7OTWx0vH0dFjpz8zVcXmzKbwJLlSLmfH7RvH/MaXxxtGz5JbLeNMbnPpM2P2jfM0vA+ufJPXpWb2UtGO7Wr6PrtrdjxAz8DSSO+KvfjccTj9a0/beDfZQzjOUcjPvrE90yRrJuzurphTQGms2ig7F3PeMFaYgL7TnNVaTqFnbdnLy2mnCyyg7VwTn8qKn02OTseJnzuh9ZQD5mlmmaLBd6Nc3jMQ8Kk4z1xSxQh32KkEdjcyE8AEnNZSSRnvGu89ZMk+3Oad6LcejdndQcHkjaPicUrWBTokku9d4kBAzzRFZYzdzyrP2flfPWA/KkPY4kRTeWaM0ufvuykmTnbGw/Kgex5ws2POorDA1G4Ac+dYvWTu7UD3j5Vr2POTWR1zEXaJHPRtpz+VENj9FnasAeiMAOh/SlmsbprqIDqY1pj2okWR7WNcFgOnvoK+TbqNqG6FVzWkdIQLLOZrS3jY5MRx8K29hhtPh/3axepWptb8xj7JIYeWK2mnY9Ai4wdtTNYQ0gHtDIkelSI7AM/C/Cgez2q2llad3PJhi3GOaP7R2sUunPMy5eP7JpVoWk2l9AZJeGB8/bSXjkT2Mu1dyp0yKNDnvHyPb/GaW9mZGt9VaI8blqXaQoLy1tA3qxgZzQ4kS316GSKRWVtuSvPXrTS/IyV5cpa9pp5pTgKx6VLs4Wm1V5lBCtz0qjVYu/125XqecU17KyxGJ4yAJFPxxTeIiBbf/wB1zEceufnUu1lzE80MQPrxnLD31yA47VzY/wAZqXa63jRoplQB5D6x86n/AKQwPVdQgurG2giJ3RZ3Z6VqbBA+iIrHAKcmsxq1hBbabbTRrtaQ+txWq01S2joOPscUp6QkMNHdfQwoFbHS/wCrovj8zWP0SP8Ake4+tn4VsNL/AKui+PzNHF5smehJdn6+fb17xvmaWQPM5cSpjB6+dNLk/X3Hn3jfM0ut/WVm2nO7GT41k9loC1qwOp6ZJbq21jyp9orKnszdvpiMFxNC3KeYrebSDSLWNfk0nUbe3ECukoBJzzycVUW9AXyadJP2aayjwsjoPtDxzQeiaFdW+iXtpLtV5VIU+FHat2ig0m0Rym+WRcolU9nNcu9WeRLuDu+coQMDHlT/AEkLAlTs1qUekTW42hi+7kfaFURdkblrcSHCuE+yfPzrfMDg85rLa72nksrs2dnEJJU4ckZ5pqUmOiOj6Zd22l3NpMAC4IU+HIqPZ7S7jT2lWcDk8Gr9H159Qif0mIRtGOSOlKbrtZdNcP6NApiU9WGc00pOwNURzSXXdIOoxrJEcSx9M+Iqy21pbvSZryNAJIlJKE+NJx2tuc7mtl2A4JBNKKd2MrtdDvpbpXumJ2+ZovUtGnn1CO4hIKKFBXx4ptZ3kV/arNGThhyPI1bK22Mng4Gabk7FQm1vSZbpYJIgN6cN7qb2cZjtI0bqBWcHae7DHFujBeuPKnmm6nFqFv3q+qV+0vlQ06yPBZqVq17YS26kKzAYOKz6dndRjYbZcAHOB/5q277S3LXLpZxjYniRk020bWRqkLbl2TJ9oDx91P8ASQC660G7ur5ZpWDKRgjHTioydl5o2iaBwdpycjmjNN1ue51KW1lVcKSAVGPOqbHtBLPrEkEgCxNwg8qVsVE/oK4XVlu2YFTjcPKpWGizWOrSzK4MTHOK59N3Q117NlQxA4GByKp1XXbmO99FsQNy/aOM5oywoIj0SaPWmvN4ZGbJB4xRWu6M+qRR93JhoyTjHWhtJ1e+uLef0iHfLDkqAMZ4pW3aHV1JuCFWPdjaV/KlUm7GOtQ0GS+023tw+14jk+2mENu9rpXcdXC44qzTbxb+yjuAMbxyPI0VNEJItmBWbk9MRzSGVbQBSeOuK12lnOnRHp1+ZrF6KdpkQD1AeM1tdM/q+LnPX5mteLzInoR3K5uZz4d43zNBwrhCQTyx8aPnANxcYBP1jZ+80tg+rneIvk9QprJ7ZotBCjnkfGsV2141qywP7K/9RrbA4ODWI7bH/wBZsz/kH/UaqHkD0U9q7d4riyu3G6JolHuIraaULY6fG9sqhWXqKB1bThqfZwRY9dUDR+8ClfYfUi1vJYScNEcrnypv9REahiVByM18+0zF52omeQZzIWOffX0Jznyr5lFBOdUu4Yn2yAtk59tOAM1urww2mnXc0ShXaPBI9tIezdtHLaXDuoYlTjIoSxmuJdP1CJ5WcBM8nPSmPZVgLObzA5qqpAhTpcjRx6hCOhjP60To0CTabdCQK2EJyRQlgMvfcn+bOfzo3QMfR15k/wBhvlVsRZ2XkYLLET0NPpuYpOmNppB2YyZJj4ZrQTL9U3HgaiXkUtGX0BEkvJkZQykc1XpUxt57xEJxsb9at7OgDUJfZQ+n+vdXW0Zyh/WqJDuzEaSzSs6BsedQ0L+T67LEnQEr91XdlT68wNU6X63aGVweCxP50vbGT0fP+sM3+8f1pS7tDqbyKM7H659tONHyO0UvTliPzNApbNc3l5COTyR8KfsRekgm7RiQHIYg1bpSrJ2hnaTpvPX30v0fJ1aIHzxRCWzTajewg7Tlj8Bmh/ANzBFAXZ4ym48Hbisz2m1DTpbM2ts+Zu9BYKuORkfrUexrN6bcJuJWq9N0wXPaG4S6hZV3kgke2s0qeR2PuzELx6NGGGCeaazSiKJnY4A6k1bFCkMaxIMBRxVV3CZoGjBwD1IHNZN27D0Q0Nf5O7lftGthp39Aj+PzNYzRpXUvbFT6lbPTTmwj+PzNa8XmRPQjuGIvJ/8Ait8zQayRemOo+3jJOPCib8ypJctCgd97YUnGeTWeE2qoWmNlGjMceu//AGrNrJoh7uY8ZzWM7aQzNqlo6xsU2gZA4+0f303a617uhJHb2xUnA9eq0ftFdDc1lbY3YG8jmnHDsbimUa1rl5pdjb29vbFzLHxIeceGKE7I6bOk73cowW6+2nD2faWdQGtbJlHTJqMq9pbdApgtFHTANVeKQuo2c8+FYfWre40vWpL6KLfHNk8DxPWm8V9r0zlRDBgZAbnBx15ogw67cKFaG1JYkBCeT7qSuLG0jN9m7Z55bhHjKrKhHI8xQivf6LJcWwiLd5kZx+YrVxRavG2yK1tw27Y2OgPkak1rq4JF1aQIwOME5+XFX3J6me0rT5l067ldDudDgY60sglvYIJLeGEqJOGJFbW1j1OcssdvAFTAOWIFemtr6EbjZ28gJxuSTofaKO4dRZ2fsHtLXc64L9KaSglGAGTiuqbsxoTaxLv5UO5Un76Mjs718fyO3I/49RfspRPnqG9s5pRFEQx4ORTbQNOdA8s64LDFaC5mSyfFzZWe7wAuCWPwFSivC0CSro8ZR87SJW8PD3+ytHLBNGReO+0a7lEUZZWGAQMgijezlhKJmuZVwT04rVR3CTbxJpVqAnQm4bk+XSupfwxoy/RVuGjJ3Dv3xjz6UOVgZPToJou0EjSRsoLHBqemW08XaCd3iKqznHHUZrQx6zDLeGCDRbaQg/bWdsY86YJPhgJdLtoGLAANK2eaTYGJ+j5LXtMBHGe7LZBA45q7W9Nu7HU3vrRNySg5AGcZHNa66uEgli2WdpJvGQySscc4qPpU0mM21vGGB2lySGwM4BqezsKM32OtZ0vJZZoygbpnwo/TW1EdoLqC4YvEp9QlQOPPpTUfSByIIrfOTwFPkPbVAfUpGLRm2z06c/Opcm2NJDTjr0qm6dhAe7I3Y4yOKoSx1mYFjd2qIRkMFJHuJzVE+l6+UlVp4doHTb1/OoKpfQjQ0Cwby2WY8nNbHTjmwjPv+Zr5rbas2kJJ6ZKsjjhYEGCD7fKt32TvW1Hs3a3bhQZC/C9OHYfpW/Cn2sxnoAuAfTJx0zK3/UaRX013mSFncxcBjjhV6mtDcKDdTFv2rfM0m7xrm6ktkk7tBneRzuz4Vn7ZaF8dnLhGhEiRS8kIM5H760Ftb2YESGB+ASdy+eBjFTtYo7e3UIfVQYA6miYhiN5d2dxwD1qWxlkY7sbEA2KMAeVKdVnWNWPGQDjA6GmqHZHvP3ikGvKfRWlySCRnHhz1xRHY0Q0uG8WIypCQVO1Q8e4HOMnHHjTGUXEVxb+kXTK8iHbHDFgAcZyAaFguricBSruYlxmNWAx7gfKjoLSB5m3zyzrDH6uW5DE8gfd0psQKt6lpcyvKneL9oNtbIbPB5qN/eXRTdJ3pBOAqjAq25voLRu+e0lTgruflVz4ceZpbLcvqEMMMYOYeCy+PuzQkMIj2w2bZgcxOCXO7B4xnP8eFTjS1uI1lgldLmI/VyAnnjPT8qRTv65gZ5V2kq6J4jkg5+7imWk2zoG9IilQBi6AHpxnmm0APrc0jNIsQVYSowEyQD1yPKrWiupdLBtL1gCvrZGT7s1G+CHuU9KJcABsZxnxxigrS6a01Dajgo0mGVSW3D2e0dav0ALYTwWc7NJDJLK64O5vHHj50zsbif0YqkbvvG0IegAx186cNbpJibKoVB3NtBzxQS3SdyxjaRguRgAru6cDildjKfRr0OCyiHvD67d5jcB0+7NR+i0iikubi4WVMhSAScnyz8TVixTgAqqkCX1w3rFMD29c8UXHY3FyspMuVH9k+ovwpXQgDSIIBdSFZY4ZVONrLkAedWw2Fwb1pXk9QuAxbnvQD1HlyM1a1mYFeZJ0m3KAUB9b2HJ8KtGoGOzVe8kMgHrqr4Az4Djmk3kA70RXi77uU9HU7sbQoHIJ59/yqADvaStHat3KE5QuOc+PTxqMd1dtCndrIYEBDs0nqqMZ8xn99FLK9qrMrwLbSorKdpxt6YFIQguIpLe6jniG0Agrt6joPv9lPpdhlMiRwoSg9Z22n4jp1xVN3aOkaXkMTFIgTGNvK58SPH2GhJ9asLO3ae7nWffnMIhw2fHnwodvQBr3UtnbsVntgm4eqccjx6ULr9xqNno7T28qwhSNgXklD5e39Kwms69Lf3Dsqd1GW3CNTwP44pv2duZtfiks7idpZoIt0UTt/OAdQD4HFDg6s0h1ezL3NxJM7PI59Y889fefGvsHYIg9i7Aj/AGn/ANjV8i1eBIbkiJiY+oY8fwa+tf6PP/Y+nf8A5f8A7Hrq4/phy/CUzYuZwf2jfM1nrqKKI3EzxkrnGVOCDjwrQXWDczY6943zNJJGAvk9IZBCZMBWPO7BwTxXN7ZSDdLNw1nunDZ5wG6lfDNNYR3duIxyQOlBRzxmRQSMHAyDxVkWpRyO2YjwQAfM88ezp+dRQwlFbackAeWeaUahHG6ESAd34jHNHi7icltrkiQIPHxxn3UPPcI7uwjYojBT0AOTgU0qYCe21iW1cwyyyFUTKEDazHwBqyS+e4ZlXvHIKtu8z/az+Qpg1va3O4zQAGMAguueTQk++3GFji2DpkkVaGeZZr63eLuERGYZ3MSeDn76rvoG0+6iuI5mh707JSPLFSiubqOS3SKFYkkOWdvvOBRWpyRXGms+3vIymcEcH20ldgA3dpDZLNd205HdrvI6Fh4ZoZNQmZWZ3ljEgJIZh09gphZWfptoomLyM4UEDJJUHoR9nw8c1DUzBBcMYd7jBJLeJ8s1V/QQnu0ldtwct3jFjnqOOPnXdKsJtxuTAWRASueufZT3S1i5inlV5lOZCecnzrl3qTd00dogQLlSQOpz0FHb0Mkt3uGI7eXpngUK0YWYoB6oQlc+XlTa3iaGyiEu1SqAHA9lLJpFu74QgFUAIaSPxz4VKeQJ2FpNJHHIuIEkHr4IOePAeFetxLPcNaGVFjhIUyvnL4zgEVW1tHbzM1yjTI+BFtBXLeRANEaTMqTO6BLaTrIWQkHy69KCQp7dzEEgaCWRFwEUsufA1XGhkUxTQuq/ZwWGBx485Jq1naMm5Z0mkVdxkG5UwPDjxoC51Je6yheTdLjKs+1R16cUkBYzx2Vr3NwJCcBCiHhx0/TP30wX0Wez9Hls37rqVYDC+2s05MRaeTIkHJYt4HP2Qfb86TajrkjAJC7KQu0ncefhT62Oh/r3adbRGtrWZpJU9USK2FwPHHnWFubuW4mLM5dietVNKZW2gnPiT0FcJWMeqc+2tVGhxVntgQDfy1WW95NaXEdxbSMkkZyrLxiqJJABlvLp4mqXld8cYWnVlyajofXNpNqOmtq5TdD3uJivOwnxxX1DsGgj7G2KqwYDvMEeP1jV8i0vULuBJrSGYx293hJgfs48/hX2nsxpy6V2dtLJJVlWMMQ69Dli361ccOjmnlWAXAb0mbB/vG+ZrO6kj3F5EhyUaZVORkGtHdLm5mZeveN8zSK/aKFHxvEqygod32Sehx765/bLQxW3t4JN7QJhcAYTqTRxuIEwzSBemQ3hnpS3TpzfWqGeNW3HLA9P44o94bdo2LRBs4GM9cdOM1Awjv4zN3aOm4DJAPNUG6g7xfrUw+Sv+bB8PiaktrAnrBAzEYznw8qibaCIIe6Tcv2cDp/GTQB6VxLbhlO4HoaRxpLcasysm4RR7lUnGTzTG+1Wx02MLNKkZA4jHJ+6svJqGo6jdG40q2lQYxvPTrn3U0/pUU3ob6kIrNreGX6xg3rANnauMf8Af4VG41CGSxe2ifJSParMRyKAteyOq37d9LOqs3J2gn2+HH50fH2FVMd/eqvHiB++i0X/AB/WF216tnClrE7BHG52i5weBx7KE1JYBbiFIRudjs2J65PxPnVh7G2aEAapGCP486Js+zlxaSiW0v4ZMdFyPuwaXdFLi/sD03TrtJC7OjFlG/qcc56+80ys9KSGVpSxYk7gPBc+X3UbHE6IFvLJkUH7cDEH7jkfcasfRzehZbK7WQxoRhwRIpPj1pdk/ZEoSiA3ZkWMDwB5oHTHIUW7xR7snY5fBJzzzRd2DaNKly5bgeo39keylimMXu+WMAn1QMgMvGTnPXrVozHUrxQuiXEEM0mAC28A5qEl4Wb+TokC928YaQ5ycjB6486ot2Vp0k6omV24G344om+ljm7tUJRsZ7yNdysp9vwpALryeSS3eORhJIoGJA49U+e2kYZbcjvJgzuCVGcjGOPcab67qcUciF44soCAjJ1BHWsPd3TSOZkOMfZx0Huq4otL2y3UNTe4kZiNgHAA8aTzShmwvxNHXyi4jS6iPqycOP8AC1L+5Y45wD41tGJlKd4RIlFiAHGOvtqvcSBheM4yfCpLGvA5PvPFTCBjhR7jTK7NopVR9piSfzq2KB3OTnHlVq2wTMjf9zUt4YlRlV60rJbR1dkfGQW/KvsXYZ2k7H2DMSTiQZJ/2jV8dijDNgcmvsfYhSnZCxU/7T/7Gpx2ZNlVwp7+fBP843T3ms5PPPDdS95GZFPGMA5JwB8K0dwxW6m/4jf9RpBdCO71JkkmEQVTg8da51s2RPRblEQWzNiRBnYfAZ6D2U3dIghlndk+sDDHOOgx7qSWNsWvy8QXECFTIv8AeEj2U1iuVVO7lx3cy5BY/ZPlSY2Gd5bW7ShWywwzKT0FIL/XrzU7r6P0NGlk6PKBwvnj99CvFc67frpVm2Yoyd0/+FfafKmsktjodv8AR2nqueBJKeC582Pl7Klv0tlqNK2BwdnrGyb0i/lW8uW+1I5JjU+Q8WNFXGsWtl6ixF2xld6Ege5RwBSjULyWGdCLmN5VOdo56c49gPSlGpam17MJXhcDbwQ+PhWi4/bIlzPUcD6ftRd3VrvjkkVlfDI/qgDx99K59cdbgrlWRz18Uz50jjieVJhgjglcN4eVW+gTCPZKpx9r7Jxx4+6taRjbZdNq8/dIguMuGO47Otdh1mULuMpU/wCHYfnVseiyTTIg7xZQo2ZBC88kc+PT76CkgvLeYwyQmLDZwBnr/wCCaGkyk36NDp3bC/hYpHMzIuPtcgj41p9P7T6ffuq3CG2m8JEPGf0r5j6HPbLI+yT1m5bpk/GpQxzwbZ1kKqeTk5HuNYz4oyNocso7PtchtrpI11JI54xzFcgdPf8AvrM61o13p1296GE1sR6pVc7enJNI9A7VvbfyeRu9iI9aIt09orXWuqx2qLuPf6fOMAnnZ5/9xWNyg6Zt0U1cRLDLMYHZY+8QAgg4XPHljmvAltNaVJ1hMa7YkC+szeWfPim1hp2mXlxcW0KOsy5fu1IxjyHn7/bQ01mXW6s5YfRXiXcsWMsR/iB8aHP4HHxq6kfOLm5nu7h97FiTzuqmRQYgmfj5Uw1xW9LkuFi2ZwJto4DefuPWlJdmOSAuBwBXTFXlDbjFUydiUhn7ubmKThh5eR+Brt1B6NN3Y9fHRuMEeyoiJ5B448auDrFbBJFL4+zz099aHP8AlFC225iW5Gep8KmxVAvdYBHUkVEM7spZsNjp4CpNG2CAxJ91KzJysiDv6ksPdUltSTkbiCOmKJtrV32sY2CkZyemaaQ2kqO6RRtIwXhlyRUtk9WA6bYvLNtC9Opr6z2Zh7js/axYxtDf9RrG6BbKm5CuHB5zW80xdmnxL5Z+Zp8b/VBJUhJc8XU/U/WMf/6NZq6tpruSXuFPdseSW4BHsrTXBAupwTwZG+ZpIVuFuJoLWNZeC3B6fx+lY+2aojb3DW5SJrwvKP7tUz93jQWo3Ekk/oqRyb5yCqkYwenHv/fRsMKISFUkR5EjMdpJ6nPHWi+zNot/q8+oyoFjt/sA+f8A2HzolKlZrCNsvnEXZXQVt42U3Uw3Sv8Ax4Csxd31vbsFWeVmfJkBQYbzzXO1erNd6lIHDGJhjAHOPDrWeu7m5mZJA7Nj1dpPP5VfHClb2ZckrZbOe/uS0St3bE42faBqAkXvEtRZmaVeWXdgKP8AxROkLLLcDvXjDEgAOCc/dTOQDQtTTXITHc2zuIbmNVOB9/urYyo5d20Gl2cN4ndDbKqsucmQHrnyGKbaxYXVposd6lvHe20CesAdm0cHdk9fKg+3qRynTdJsCx3xvcMGPhjI/INR0cj6j2BlvwM7bHuZMPzuU46VPqykS0N11SzSeew9HEpAiPpLHd5t7OtcsrS21Wz1Ca2O4QTPCyls5UDCtz7ao0iaax7JelyyJHFFZCSEE/abLDHtNLuwDm3v7qzusn0q19IjwfEA/oaKsLOx3u/sq+qpFHK0BCSqzE854yP1oydlupbXTobSEm6tBPOxOBFnpWNW21C30KW7iJNncSmGUDoCuCM/fWvjke2vLKWEgl7SMSqincVxjn2ChpIasSpK0s+21tVa1hYobkLgEjyFPLG+NuzwO2bdztcn+yfMVPTXi7OdoY9OY97pepZkgLrzGfbTHUbaS+jMlhZLLA7ErKjgBvb94rPkSeC+ObhKxXFqt5o2owzwsGa3J2+TL4j3eIrS6hJPrVl/rJHOIbiBAYY8cSjxH/asneRO1sVZCJrfg8+GePupn2Q1V9MS6murlls1TeIiuRu9nkay0qOuat9kD39u0sKTXcsGmvdDbJDL0ZCc/l1FZm+gtLK6kSKdLpB9l1OARVOs382parLeyuWMjkqCOi+AodA5Xgda2hGkcnJy2deR3wWXcpP2VzXRFuU4G3H9nGc1fDCfVJIGPbTK0hSSbLGMKvK5Pzq7MabFEdvIoZmTKg8Z8qKihfidoAFQ8dOa11pptlLtjmMIOME5yaJtNLtYSVKtcOSfWCrgA+z76zc0VGIrsIrovHFNAqmQHa3n7KfpZyyRrG5Cow3MIgQcAHg+8+VATIbe/hFszF93CEDC591FrqElvKVfBOdr8bdg655+P3is27NKpAmiqyTTI42tnkN1ra6f/QY/j8zWJ0qR57ye5Y7izHFbXTTmwjPv+ZrXi82ZT0I7kA3c+Rk943HxNK2gEZa8Mgi+sEYY58fdTS5BN1P4fWN8zQVmpmvJLG4jEiSAlST9nzI9vj8Kz9miYPeSNcacIhCivgs0hJYsB15phbFdI7EyTEgNNkk9OtQvIRb2t0EbcqhVQj/MefyFe7b74OxttDEACwGcnwxms9ySOjXGfN725ilJfeHyeVPGDVNlaS3Uyxw8BiPVz5eRod1UHLcg4wuMVsezUNra2qXcylzkDCrkgHwxXY8I4/Z7SIjEyrtLKp2xttVgpHB5LDnNPp+ydtrV/DMdaSdHIc2pYKrOOpwPjXrE29msk8ExSEF3ZZbcBU4Y7ueePV+6hbTWItZMDIk4W2YSvPBF3SOAPWbd51nb2XghqnZTTY+0bXOov3jSRbmt1ZvUHQHII8ulV6bpsVr2cvLDdKI7qRlG5PWhB6deuRR1vrWhazrMSWUt5FcykrE0qgiQL02s2fEUyW70u50q91C8urib0QvG6MAXjK9SMfrT/QYES9nbbUOz8em3M7wx2q71mK7fV59uPyqxuy+l6XPYalp7tHICEZYW3h8jBLAk46mhJ9RtY7S2a6WWWDUsvawQxk7gOMFc+Gc0TF9GG/t9NlleOe5hDofR87MZJyOueMHil+kGA9NE0/Q+y17p0l2t5BcMWGQCQf3/AK0gtb/0ez2rZSO8H1YlIAyoFGz9xFq0mmW1zLdXMMfeoBCoU+JzjxpfFf2F5PJbRpdGOWXBmRcxg45APicj86aTayNUWWdhbyXvp0kV7Kzjh5iDsHkOtabT303SrZYHLTROCQAudnwHTrSPTdb0k3SWKwarEyMN+8ALHj/EPAUXdW2rjWJU7l5ISAUmjjGCOT+4VErvIKnoq1b0E6gDajEcq7ZBtKgZ8aF0SFmlu9PmUncpyDwPI0bc20rW84mZ2eLaSMdMk+HuxVulwO3aC2mbGJkySPMr+9azeGdcMwPn9xAbe8lty2e7YrjPtovTrESIUDAuRnLDgfcOaK7W2Xo/ae8VfsmTPs5Gau0mZ03RqsmF5yOgNb3g4Wsh8GgB7TvI1DSYx/NE4P31dFocsDCWODvGGMKV25J6n20TDcSNdFDDJvlG4M7nbgeweNdivwJAQfR8ErkvtD+7dWbbNKo87G3ZvSIgX28kxrx45ODzzzXTfWyW0jMluGQDhUwRg5yAffRt3qNvNbTSwSwyOBuKALn7zWdlj+kp+8gQGNQDmX+0R4AeRpJWMa2sHpJiuZmYE4cOAWHv4PWvavqdtII7S3ZWmkbYzhMbRnJJ+6go9WuYTcJAiwyucLGnIBx1A9v6UNDEsbSNLIqMTl/8xx8uc+3FOhN2M9FbDzI+CQxzgY+6ttpn9XxY9vzNYXQJIyXXGCea3Wm/0CP4/M1fF5sznoSzjN1OD+0b5mhFhjluJZWm7sRAYOcYOf4FE3BHpc//ABG+ZpW8qG5kQPDyOd7Y+FZ+2WvRZNIsujSSLs5uFUbQAGAB5+ND/wCk6VzbaVbJ0aNmxnGSAP30NqF0iRvCioFDoVEbZBABGc1V/pBvFaPS5yA31WBx1zjNTFftHRNf6zDpCpfb3Y3L/aBzinmn3l9AjJbK4mhwQobGOPBaFs41aZyA2JRhx3ZIA88CtTYaY8kjyTLHFayW6qrYZenGQeoOCMg9a6ZNHLEWXms3dz2Mvh6ZI6tIkbKYlXjIJGQM9eMVorlLez7C3duiM0nogKEDARSB5dffQMmlackV7ZzXO6G5yiStGQ2RjB8uooTSdRlS3On30sVxavam3VoM72HQZB8qSdjaIXiwwdmuyM8A2zLccsDzyQaSXGqXunahrvdIxtbqSSCUHwJJ2/Gm1tYXEE2nDVZR9H6a7NHtUhnOcjP5UbpsVq309DexrLDqLs8XrAFTkkdfHn8qvsiaYrN1LEeyTLZzP3KFk24+ty3Rfb++n0s8k3+krR5xZvbSPak9zJwQcNwaWS/VWnZ9o5oxLpe/vEB3E+sCMY48KsuL++1DXLTWrW6hhubWIqBcox8+TgHwNDdhTJa288HbrVHSLuZfo9zhT/lOear0e2vLjQ9HgsxHDudn74nncCSePhVxu5f9bPpG9iMxa0WCZVRvrGK4YjjGOpqeji80u8is7SeO608OziNkIlQEHjP51MtDidsLgwduNad0Wf6pS4bjdjBNPYtSvtY05kMHMiOCYXwyern50pjgEPaTUNWW6ghhuAEUONzDGOcDw46+2pyWUseqRtDrefSkaeDYuwdQCMdc4HzrN5ZSJvZXkdrFI0iyxup3SYBOAAOWxx5Yp7pVqXOjy45BwfvP76z1pq1zpdxe2U1vLKsoG936bjn1h4VsNKIjOlxEZYE5x8f3VlPaOiGIs+f/AOkVY07XToy5+rQ/HFK9KldpFxIVC9MrxR/+kKXv+2d2Nw9XavJ6erQmhD+XIu84HBXru4rf0cns10WxYFn2QSSHlQJW5Puq24xNEskUi5K4eMYKg++uWW2zRillI8jMT6wB2ccfpQ9xqiQ2ip3bwDPLLj1j48fx0rLJogDUtPRMXksW/jIwQuc+yvaZFK0av3jqSo+yuRt8qXavczTShhI0lvJhVZ+N2OpAp/Yo4jQLEzo6gFt+MDI6cVTwhk/o0bVcSFnk6sB86DuLSNVZvrXeNuhTrnGBTSS1fc+1ZHQ5we9IzXRbkwFJQ6f7slRYhZoqRxysjKRJ15GK2+ncWMfx+ZrE6aqrqU+DwDgYOeK2um59Ajz7fma14vMznoTXC/yic9frG4+JpKLUyX0roMhecbgMnwHPvpvcllupyOneNn7zS6K5hS6kMsIkDdTuxjp+tZ+2XQs7QRBBBMTtJyrKSDjB9nmKo1wi67LWtwU7zuG7twPIf+aaa2kd/aTGCOHfGdx2E5wOPLypZorLfWF3pj5PeplQR/aXr+VLVM6o/qFGbsLq5ml/ku2JUOCfEfurQmLU5bH0i5lla0VVYyK6jOMZ8znms/bxG21BoZ5+728ELwTWm0pO+aLT0thdxFMvGZcEHjDKOMDoa3eTiWGMLbQTqLs8F5bSwLgyJLNvwT03DwNWXWk6TZXUdsXtWa3DSTytNhYmJ4yM5rF9ory70PWdV0+ImMXEsbkD2esPzxVkU8ur6R2j1eY7ZJe7GAOOvTPwFPqPszcSDRLVGS5uNLRpYPU+sbLAjg4J6Uiure2Ta0Sac4uU3RxLlmcA9R51V2hsrX6D7MzmBe8laNZHKfaGF4J8a5fXlhpfbnTJJGjhgt0bcMYCA5xSUQ7MMsZNFG5JEkn9YRvbbjmInk5x4ZH5VLV9K061jSZ5LSzXG7eZsnIz6oz45+dJdNkS81TWri2dyj3quO6O0shZ84/jwonUJ7OTtddSzIjW1nahkSflcnGT7+TR1yFsvhit3je7doYUXGLkIADk4zmjreLTJ7CWUTrNbRuTJcRthAAM5Ix1yccAUjv5Le70rRreCTfDPfFXVRhAARwPdmidRihsNb7T2dqFigew3hF+yG48Pifvo6A2PezEtrMO60+aK8lRzmHaCgXgg56g/lVmt2TrfWz+jXqXLSuwIcPuB6qhH2R5cVkrZF0v/Vq+tVaCS5iaOYxtjvBnH61qIVur3U/RLmMTrg91LJcMu0jBKnAzxkVMlTGnZdeQBGiUXBnLoy5dSHyG6EHxH61odIK/SyI3Po0OW9nA/UmkDzKbyS+ljSNIlwypn7Q48fHgc1Vaaw9nouq6nIwMs7CCMr0zznHsyaw3I6q68f8A6YnXblr/AF+9ulb+cnbB9lXaS8sMgmbOEwcY8KBx3k7MQQc5/KnukwBA7MQQeQ7MBiuh6OL2aSGYTs7Q3LKZE3ZQjg8YoGwiNxOVmm3Mi4yx28kndUoYEuJY5IjEkfIkkbKfcR1/8UzgsbOytZWhlDzMxIAYkbj0HPWsrNTPapBCLuCFLcI/ej1g2dwx/wCPvrQ2ahYkA48qT3ul3PpC3KbpGRgGVTzyOccedFWtxHJxHcSblGCDwV+FEsoY3OOMYrkiqYyDjkUJNfLEBuOFoF9VV22osjFuBtHX41CQENJUJeXCLyqsQCK22mf1fF8fmaxOit60wb1XLHIrbaZ/V8Xx+Zrfi8zGehJOQbucf7RvmazN0L5b2UWuCNu1geODWkuAfTZyBkd43HxNIopZItXlQoT3mPZxnHHn1qVhs0RC8mvPR4RcReonXYSc8dSaSW0z2l8JIZeCwZGHj/HStcJ7adCshEZUkYJFZ7VrF7Ru8j9eFhlRnkA5z4e0UYaNuOXWRHtJY94I9Yth9U6gSKFztNUaNqlrDdd8IpGnEJUSb9uMYx0prpF0sSmC7QyWs4wwxwD5j9aV652Un0mYy2zmXT52DIx6D2EjmlCa8WPm4qfZDEWaaz27guZ4JJVe0yVcDltpHXGDx+lU2ulvadjNd0tEZrpZwwTGSyAjBHnxVUGs3AnibVFWO3jiKgjcRnoMnOad6PN9LafcmISSXsDYgEOVHTg5z095rRyaOehdrKCfsv2f7j6x4JVMqAcpgDOahdGNu12m6hcxxGzBKvIMMg64BPn0pmbTWHdUuWWK4dTlXcIScYODjBPQ0CxNjIyas+ULj6shSpzwCcDqDR2HRZoFhF9Pa53sJSGW47yBxwCAzYwfca5q1pd2PaCTWUshf208JhljjxlTjg4PlgVCS2ieKSZXhZWcfZiO5CenAI8xzQlneLo+opGLqR47hikqSk+zmhPNhRTbaNejslazRwFbuyvDMsTdWHHHv4qwTzatd67fywNHcXlqYobfIJPA5/IU4vTudlimy87ZMPGPE5GehNDS6fbSLKryyRTuoMcZlDEHqDjp1yKamLpYqtLTULmTTIr6z9Gi0yLGH5Lknrgc4p/IFbUIksHZyJGyHVs/2ec8EHp99ZuFNWjvEhjvme6ZcAMMkgHoCQePurVXd4mh2RmlCemzDLKrH7Xnzms+SVG3HxtvILr90V7vTbdi8rEF/wDMx6fGqtYhMNjb6fG52wLlsDh3PJPtqPZuwkup31a6YHr3ZbxPif3V3WJI5PX5Ykf2ciiEaQublt0jMOg3sDz4AY+VaTRoFjjQRSKHbHDpyPLwpZaWclxLlI1DDOCSTg5rRWUEqKM3oTgbcMPW+7xqpMwiMJzLEYO8iAAJV+7fG3zNSmEkW1lcNA/B3tlhk8HAqMl2GGHmkUsfWQBSqsBnxHszS2a7idJIY+8MqhWRlUZLDwGPbWdGlBtwhIjVQ4XPr5UkKBxnmlF6694O5kWK4U5VlXk8dCfKi4dbimtZJ2TuDFgM20HBz08/bSaJLqe4Jbh29fvtxJPlnwqkOjsc11HO0bQtdTEeW4AVpbO29JtY+9t3tbnqjOAAD0wOaC0zs/dmdL2G7Ks3JORkHxA4Nadbe5VQrXAcDxZBu/QflUya9A9GY01HgupopkPeA5J9tbTTCDp8RHt+ZrHacQNRuu8fvHLnluprY6YANPix7fma04vIxloT3CEXEzf7RvmaWmJ7q+bY2woOSVzn+MUxnlKXUwxx3jdfeaTarIsc6sE7skZ35OB93vrP2zRaGZtJC+5Z1UFQPs5qubT5JI8C5DKeh25zQtoxms1ZIZH2nY22Q446EUdBCoQoY5IweMM/UUhidVS0cwXD7omPrMMZQ+Y/UUztZn0xO4u0FzYTrwB6y7T4j+OK9c2aGJowp46ZOaUJrEmjube5TvrVicqf7I8x5daiULyjbj5a/Mg6/wCycE8TXmkPJcwH1jAH9YeOAPH3Vnuz+qHQNTuGaKWNdwX6xSNg8mHgPbWlsrneRc6LdhweWhz6w+Hj8KNbUNNv3K6lZIJsbDJjDY8s9aI8rj+ZFPhTzEDaYa13eozToYUlKK+B6qsOSCfuq6a0itQ1rfb5tPyr+kjkp5HPl4HyoNtAhtreWLStQVYpWLGOVd3XwyCKWyadqqWUtq1tBcGRSO9Hqk58SK0jKP0yfHJehtPHa2mdS0rf3ZK93MTuWTJ5Az5V6+e11FZb4xzMgwHO1dhGMHrjFS0eGSC3hhv5ZO7jUAwxxAKTznjHt6ioixS2u5JbWYxRuciOQ58eQfMfmKO6BQk/Rm3jvNLid7jdLaGbasSjLwrnIOfdTuGxTUoY5IX9IQjKTA4aP3nyHkfbV8s+m2ZNy6oXZid2AoHsz5Ug1TtgXDQWQBU8DaML/wB6XZy8UaLjryY5vdRsdBiLAiW4IxuHUn2eykVhZ3XaS9F5dgpaocM3QH2CgLO2W8uVn1CVmJOduetaY6jFBbiGFQqcAKo8KtQrexcknVLQ3nkitrUpApCIONuMAeys1dsZJSseZOOPbRsl006YEb49nuqu3sWdpN0zRsrDPGQR7q0ujjoo022nCl0VQzZwzDGPZ1ozT1cuiSxlngYiUKhbHHB6Va0EEUDhBGUGAWIC+I9nnVEwntZ5Jrcq3eR4cqCFH/es3k1iqBro3ETFLwB9xO0sGG7g8DjrRsN5DYIkcdq5DJvbPBUH39TSqG7n9JVDG06o3qKWLYOPPzpldWnfT+sJ8ADoBx50FE73T7W5tZLm3AV5l6gZHv8AZQVvqMsNrHErO8v82ojIwfHr8KYpbMbH0QqY1TozYweQfupe1tM0yMqBnjbPqt6uKSGarTRJBHEZ5y0zjLKGyKaM4Y7QMtjJxWP0ueWG7kMcQcM2FkkfA2+81o4JX7vAmhMrDqrbsnFZyWSWZ23RRrl2NwJ3k1s9MBGnxA+35msTaKU1uVHdXfqxVs81t9P/AKDH8fma34vIyloST83c2f2j/wDUaHt1R7qUMNwAAwT4e6rZ2/lk+B/et8zQ1tPFHqDq8uGceqnn7azezVaD90MTiLOwv9lQKW6rqEtjtYY24OSDkg+HGORTF41lkWRvtr9nnzr0ltFN9tMnxBqVQC3TtXGogqVDYUZcZHPl0pb2rtlGnkjAY4ArR+jpap9TDu9mQAKT9oxNNYqVhYjeC0fBOB7vCrT/AFgKMWIbmzQTQGSNxyQMgffjnzo6DtTdy7re+hSdFHDuMkfHrVzXcUpVHjJEjesUyDj3CqoNDZopJjGyh3OwOOceFaNRexRlOLwyP01JG26GaRRnIGdwH30Q3aS+Cgju5APNCPkaX3WmXMOCilucUE8csagNgGo/jizT/ImPG7U35QD0WE4Oc7GoWbXdam4VlhB/wKBilizHdgkZHgK80zgFhnjpk1ShFeiXzzZGZpHmHpUzybsnOfH41ASd2SFUMMfGoPL3kO5iA2eK7DbyTzBVJPieOgrTCI7tvJYtw5YbXIw3j1o5Z5SysNxbHHq1bY6HIxGVOCfGtBb9nVxuk3Lx1BqXJFW2LLC6d02EFpR0UnG7PQCtOY5bT0eXZGAWJLKTxxnBBoL6LtI/X7xM5GfWwfYa7Z6nJDJv9ISRmLZZv7Kgnk1Dd6EkMRPHcwFZG3seCqxAsf8Ax+6ktxGbByk1xJIv7ORirbSSOnQ0yvZd1ussJk3A5LAYXxJIPX+BVDw2t5cNLcEy713LIWAZR5cGpQwaO+VVZe5aMxt6vGQRjAJ8utW6Ve9+xW4uDjaGznbt56GgruziEKSWs07P1WOU8Njkj8qpiaZNtzHEBA4y27n29B7aqk0MfXsu+ZIYijK4Kk7gdpxkUjWG7EgjkjlwAQ4DAAn2GrLHVbWKXYFWLvmBL8kqSPyr19Lm69HKbGJ/nGHrHrjB9v6UkgK4th1KK3W3jR3PVXLbfaRwK1ViiSwtFE0c5yA0sajanhwfE4rHzQmIILebvGlfa+3jI+HhitJBfwW9sIra6EZjXAjCZOcUpCAokji1+WOEbUTjBPJNbjTP6vj+PzNYbT2W61eWYMWH+I8bj7q3OmjGnxD3/M1fF5GU9CS5GLqY4/vW6e80qmubW3vxuYK7AAE01mfFzOpI/nm+ZpJqOm/SN7HbiUIHbJwMnA5J/jzqfZomFXWrxQOoZ1X2E4rkfaW1kl2s23PTcMZ+NQHZq0N9HAwZ9qlyzMSW8AKsv9H02BleeJ3kc4RQCengB8aX5GGJqEUihhIhB64NV3N7FEveykCNQST9wpfbdlYHzI7zxhjkIWwVoG+0mWC/SzguyY5QN4kOSBnw9+KEo3gBzbJYzQm6toovW8QAKKZY+69bBY9Ao4FJH0nUrGLZY3I2kklXHA91U2urzw3EiXowiZ5kUoT7hRXxgF3MEM9/3RuCsgXOxMdKBv8As13kB7uVwc5DHHFXpqSJJ38NmXj/ALy4xyo9lO0lW4t1MDL6y5UkZFDbQqMPb6JHJIIJUIZThgMFh7ceIos9miqFo4DhSOWTjHifnT+bT55m7x2RWjJKvGDmhUn9GV4tVjmw2frg5wartYdRHdaPF3VsibZJJzhGVduB1PTim9j2ZWFcJIy4OSaohaW51HZbNG0dt/M4HABOOfbWltBOsDmeRGY9AgxilKTHSKbfSVQK3fSY3ZwcfuoyQrGCxiLr/lFS3kRqT6uDyTQdlqkd3PLDHHtKng+DVGWAHqtxvhcpbyIQpxujwPvpTb20ck8wM7GCI4UAjp8PjWiu4blpyQV7kjptyR+dL106RhI7yggsGxswCPI1UXSAHhtS7HvWkaM/ZQkggY4yw+Qq8aRayoBGqyTp67KBgge/xq62uvS5ZElURyRnGFQlTjH7zR8TpDGwjkijJOGIgOCPfQ2BnGWzgjwqcltqxPhnHPJB8K5dXWoWkUJiRe5QAsFGc+fuoi9gltNTE6OsiSqWAcY3t5Zx8fvowzxSk2pgJYJ62B6o9maqxiq6Cx2sEzmOVTym2MZzjpn86Pls7fVrQOJVMowe8UDIoDbed24kgSCEZCq4G1fd+dU6VIiS4t98s4yGC8DbnqaK9jITwvaOYWRlKENG6kZ/7kijDNFAge2jDlYxK80pLMc+Hvoq30uVreRL2UvI5yHB5UEeHl41WlrFYWUkNzP3kZO1AFGeR09ppWI9pEckV9IkhUtgEhegyK3mm5NhFkY6/M1gtMkhivUELOwkXkuMHOa32nf0GP4/M1fH5mMtCG69W6nPGDI2fvNJp72C01q2n7wFWOx8H7OfE/GnNwB6XcAjIMjfM1mrrR7RtQwYQB169aj2arQ+XWbGGe4kW5gO7bhmkxnjpVydodHkjR3vIVYjOC3IoC27OaWUG60Q586IHZrSQv8AQoj7cVOBYOX2t6bOmyLV4oc9cck+dD2ep6HaPI636PIxGZJG3M3H/mrJNB0lD/QoePZQ40fTN2BYxY/3aMDwdn7QWtyjdzfw2wH2WZgWPw8BSaLV7S0vpZ3cXUrgDcGyufj0+FPxoGmuvFjDk/5aGm7P6eucW8a/CmmgwL/pszI8clzapG4xhRu48qttbi0tlh26uFWPjYD4VH6MsVbPcRYHuoyDTNOcZ9Hh4Gc4FN0Fonp2vRM1wt1PCqBh3ZB6/wAcUTNqekTt3bOGXxbPFcXTNO7sFbaEg9MKOTVTadYkH6mEBftZwMVNIdotiudOiZhHNEo8PWFXQ3tsFbNzDnwJcUJHptoV3LBC46ZCg11LGxckJDA2OuAOKKDB29uFbZ3TxN627ImAwfA8mldtZ3ME0VxHcwd6jEkGdcEEj2+00xl0y0x60MS58wBmqhpVkrhtkXJx4dfKqWBNjqKeOSMh7iBM9frVP61zNuybfSLcY6HvV5oGGGwVW9S39X7XT1ffRPd2KgBo4VyD1UDp1qQsoMAS7M8N3BFvQh8TLy3gcffVduLkBZLy+s5Cx9Yi5KlR8ODVjNpgAbfa7WOFO5cE1KS3s12hlhVm4UHAJ91OwsWz27SN3k+r2soSXciNMMDyPFEQXNvDuWa9siuMjbLyTVkmnQN9mJPuoOTT0B4Rfw0WmATPe6bNA0Ut3bspXBCv+tK0vbW0B9Ga1XdwTvJbHtOOaIFgu7hF/DVq2Knqin/lpaKVAP0srTEyagAgGFKKSfjmq0vbOVGN3M8jAkoO7zt6c8eynMWnopH1Sn/lq54ooYvsLkeGKLC18M7Y3cCajEiSM+fVH1eK+laWSdOiJ9vzNYOxBudYdyBhOBgVvdM40+L4/M1rx+RjyVQjuB/LJj/tG+ZpZJtOqKCR9ngU1nXN1Mf9o3/UaSTT9zqvrqeVwD5Vn7Zd4HCy7FwK4bgjihY72KRcq6nHkaqF/A2CsgPuNKmFhM8hPNUpuPQGqnv7d5GTvF3L9rPhU0uoYxuMigeeeKdBYdbs4obUZj3L+WDzXItSt5oyyTIfiBS+9uo5UYB1Ixzg5NCWQsxNlKws7zu97AWrCVc9WLHB+A+VHPeXFrFata2pRWtHEsf+IYGW/Wi4dO01Y2wSF2GM4Y8gnPzNMNPtrFJY2jkZ2jUqokbPqnqOa17IhIXT37Wug6EsR3Ov10gB6KDjP50dcKsidpGXoYkYfgq/6G0eRgGhDlYu6ALfZGc8Vx7PSVmkDSSh3j7t17xsMAMeflStDplHZkdxczQQ8xmzgl2jwcrz99X9kgRb3DG2EZad8yEj1vW6efFW2J0/TYGFoAqPjcSxJPgOpqqO00+MsyoRlxIR3rY3ZznrUsdF+uIltqljfXK97ahu72H+w5PDYpCs1wzQqbfu1XVJT3m8H1sH1cU8urzT7iaKadO+eE+oMk4PnjpXEk0oMpEW0rOZxnPDnqaa0JoSwWscunwrER3k+mytLjqWBzz8aHsPpC7mnmu49w9DluI+ccMNv6Vp7aPSrUTXEMSJ3ilXIJOAfADPHXwq/vtNFujFQsfc9wuP8HHH5UdhdTL3B2aNpLS2She6mIC4O8d39o+Xn8Ka2sQ0670i5uGW6S5t0hRupjbGcijrW10QRoIYhth3YVnY7dwwep8qnjSbTuZkhTMK7IzncVHs59tJux0OjHxn2VSY1J5FLW12JFyN7cZwBmuHWomwSSufMdKz6spMad2meRmp7EHSlY1OLAIlDZqqbWY0A2Nv3eA8KKY8DeRggz50p1CbI4zXBq8Eg9dtpxyGFCz3ls7ACRSKEgtHNEl238m45z419A03+gR/H5mvnmlwg6kBu9Ucgg5r6Hpv9Ajx7fma24/IynoSXKN6VMVznvG+Zpbe6e17jMhR15BHjWzNvASSYYySck7RzXPRbf8AYR/gFLrkdnz2Ls4VkZpJCQT4Crh2ftgCAMHzreei2/7CP8Ar3otv+wi/AKdMLRgn7PQMDskOfMVAdnQWG+dmHAxnyr6B6Lb/ALCL8Ar3ott/8eL8ApUwtGJGh2hTZjBPiOtQXs5bxqwLEnzrceiW3/x4vwCu+jW/7CP8Aop/R2YtdEthGFK9DnNWvpVuVA2KPaK1/o1v+wj/AACvejW/7CP8ApdQsw30BGWDh246eyp2+iJG7NMd+em6tt6Lb/sI/wAAr3otv+wj/AKfVisxR0O1LnjxzxU20O2ZMDKtjGRWy9Ft/wBhH+AV70a3/YR/gFLq/oWYu30GCBgxOSD40UmmW2WZowxPga1fo0H7CP8ACK96NB+wj/AKfULMfNpFq5GFx5iozaHazJtHqkDGRWy9GgP9zH+EV70aD9jH+EUdX9CzFW+hQxxlW9byPjUl0W2DqQDx4VsvRrf9hH+AV30aD9jH+EUur+jsyh0y0Kle6xU2srdlCGJePZWo9Gg/Yx/hFe9Gg/Yx/hFHV/Qsxz6NaO/82R7Kmum20TBu6BxWu9Gg/Yx/hFe9GgPWCP8AAKOn9hZlJdNtJftRAVH6KtE5VBj21rfRoP2Mf4RXPRoP2Ef4BT6hZk7ewggkLRoBmtRpwxYx/H5mrPRbf9hH+AVYqqi7VUKB4AYq4Rp2TJ4P/9k=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50" y="168275"/>
            <a:ext cx="4104078" cy="64981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031" y="168275"/>
            <a:ext cx="2087693" cy="278359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28213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377128" y="4002374"/>
            <a:ext cx="4429594" cy="2107185"/>
          </a:xfrm>
        </p:spPr>
        <p:txBody>
          <a:bodyPr>
            <a:noAutofit/>
          </a:bodyPr>
          <a:lstStyle/>
          <a:p>
            <a:r>
              <a:rPr lang="en-US" sz="4000" b="1" cap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Daniel 7:10; Hebrews 12:22;</a:t>
            </a:r>
            <a:br>
              <a:rPr lang="en-US" sz="4000" b="1" cap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Revelation 5:11</a:t>
            </a:r>
            <a:endParaRPr lang="en-US" sz="4000" b="1" cap="non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AutoShape 2" descr="data:image/jpeg;base64,/9j/4AAQSkZJRgABAQAAAQABAAD/2wBDAAoHBwgHBgoICAgLCgoLDhgQDg0NDh0VFhEYIx8lJCIfIiEmKzcvJik0KSEiMEExNDk7Pj4+JS5ESUM8SDc9Pjv/2wBDAQoLCw4NDhwQEBw7KCIoOzs7Ozs7Ozs7Ozs7Ozs7Ozs7Ozs7Ozs7Ozs7Ozs7Ozs7Ozs7Ozs7Ozs7Ozs7Ozs7Ozv/wAARCAFaANsDASIAAhEBAxEB/8QAGwAAAgMBAQEAAAAAAAAAAAAABAUCAwYBAAf/xABJEAACAQMDAQQGBwMICQQDAAABAgMABBEFEiExBhNBURQiYXGBsRUjMpGSocFT0fAkMzQ1QkNSYgcWY3JzgrLh8SU2VLODk6L/xAAYAQADAQEAAAAAAAAAAAAAAAAAAQIDBP/EACURAAICAgIDAQACAwEAAAAAAAABAhEhMQMSMkFRIhNhFCNCcf/aAAwDAQACEQMRAD8AfS3UouJV76QASMB6545NRS4uCSDPIcf5zVFySLybgfzjfM0pudVkN0YrRd5j+1jqDXA27OhIeme4B/n5fxmpLczE8zSfiNKoNQmkiV9oY4yRgg/caGHaMFyqLlwcbWO3HJ65oXYdD03E46TSH/nNR9JuM576X8RpQNYkZ2Q2z7h1Cetx8K42sImFkV48nGSh4/KipBgdrdT9O9kP/Mf314XU27Jmf8ZpW193UHfuv1ZGQ3j7KFg1VriTCxNtJwCATRkHQ+e4mIOJpB/zmvC5nP8AfSdP8RpfEl00siyHC4BXH61YY7qEhgQwbqn7qVv6Kgo3Nyf76Qf8xrvpcx476TP+8aCm9JWLvEMeOh3HHI61WJ5Hhdt8GVHg49tFv6FDET3OD/KHz4ZY1H0m5HJmcj2MaSpfTLF3sjoqr9radxyeg4ouzluL2DeroqkZHXOfLFGfo6GJubgHieTkeLGpekzjrNJ0/wARpdHFeJnfIrHPq48a65u+7LYVQB0J5NFv6FIN9JmIOJ5Qf98170m4I/npPxGh4oXZcvLhiOVHOKrMN2rHEqhB0z8qVv6FBvpFyy8TP+I1B57kMP5RL7fXNCst0IScqWHI680N9ISBgsiYVlyGNFv6OkM3up/28vwc1w3U+3+kS/jP76EimFzu2F0VcYZlwCfZUWju2YYK7AOuDTt/RUg5Z5mUgXEwI85DzUWuJx1nm/8A2GgV9KDFY3RiOuTjFSxdvwBk458qLf0dBguJtnM8/vEjfvrhnuM49Jmx/wAQ/vpXN9IrMY4F3r5scYqhrm+gkIljPtJPB9xot/SaHXpFwrZ9ImI/4hp7pzM1jGWZmJzyxyeprK2d0LpCygjHFanTP6vi+PzNa8LfbJE9CK6UG7n5x9Y3zNCWFlGjPMCSZG5yOKNvEPfzkftG+ZoGxv2ERjEYcK6KS3H2n21kzRDFrCEyrLs2ODksvGff50NdaTbXfelowMjbkDnNFS3PdLN6rERYyM9c9MVCO6QN3JVw6x94cjzzx7+DU5WihD9CS2zt3brIpGAHJBH3VKPTbxScFEPmMtnw8aePfwG2imKMRI23AHI99ca6iR3UxthFJyDnoAT86rswEzafK8C20kzOgxhcAU0t4EhwqKAB5CoxXcFxLHsRhvVmIPUY4qXpsSxLIqNtO3Hx/dSbsRc8pLY4X24qwMgiZXJIx41GYnAwMg+ANRkwkGcEZHvxSA9F9QixnBTzNXhU4yox4ACll9fR6fZvPIVLDhFJ5J8KBs9du2Ks0azBuAg8/eP1p9Rje+sEvItjHbtO4bR4ioWNt6NaqUOc8kmiQ0ggzI8e4jkE4Ar0Po6wBO/Xfjk7hij0FEFUFwwGfaeorjbmVsesMfdUpCF53Dn+0pBFUghTjzPgaVBR1rgQwrKQW34A95qL3cRJjEp3EkdM9OtSi7p0CMFYLxz766iRRK7JGo4JOFxmmBUt7AiEb29ZS2cHoPGoma22sOpGWyFOCPPNQ9JQhXNltztU7/BSevuqs3Kq6gWTFXUJwMDGf4++ikAT3sAhVtwCld3vGcVF7qBlfEgHd/a68VVbyrIVhktQG3kAkADGeOfj86l38DPKpszhSBnaPX5PT50UBZJPFFIGEmCHEbceJGf1qxpoIp9shG/Gck0LJPbPIVa0O4yleRjw+17qpu57GJCbiId5kA+pkmlQDBSGcspyDyT4Utv51S1cKSDnqa6+qwS27OrBEVsHJ2/OlOw3kM9wxYBRlIkGMDwJ86qMQdjDQP5hh5Hg1ttN/oEfx+ZrE6EX9HbKYU9K2ul/1dF8fma14vMynoz2pi4Iuhauqy9620tyOppDantEqMsU1uo3ZyVzk1pLnPpM4GMGRufLk0utWZYypz6pIz51n9LTBCO00g5vLbAP7PrXmj7SvgNeWufMR80il1O+su2bW7XMhhZsBWbIAIzwKbNrpmt9VQtzbhwp6EcVXVj7BJj7Sgf0u2//AFiuFe02Tm7tj/8AjrN6fqmov2avpWupSUxscudw5HjRelape3HZW8kluJGkjDFZCx3ffR0Yuw3EfaESZ9KtwzY52VNV7QggG7th5DZS/shqF1e2bi5maUoftOxJ+80qvddn/wBbABMe6ifuwo6Dz/Ojrmh9maZvp8jDXVv+Gof+shcd/b4P+Sh+0z37aesllKYwvrOysVOMeys92eudVu7wSNdyyRqSCHckfnQo4sOzHs2mXk0vfTeju/mQaItRqNkGEAtVDHJGDRjMw8ay3afVbhJVsbaQoW5YjrSVvAWP7hr+5YG4jtHI8w376qCTKQBa2fPnu/fWUtb7UNIvYlnldo5OoY54q7XtUnTV4GSUhIwGAHHUc1fR2KzVIZkYMlnZgr0wH/fV51G+I5t7T/8Ar99ZLXdQlxZywzMgdckK3XmtDaTtJbI7Hkrkmk1QBv0hd9TaWfPsf99STVL1Rhba059jfvpLrszR6PM8bspGOQceNZzT4NVuwlxBMSFbOCT4UKNqwZ9DXWNQI/mbMf8AKf3176Uv5MEJZ8HwU9aR6hdS22iyTH1JguB7zx+tLuyN28scsUjkkHdzz1qeuLEaw6jqRHW3X3JVT3eplsiaEeWErCam11Lrs8EM7LlyQATR2i6le3cFxp8k57zbhHbkjzqnx4sdmlNxqOCVuowT1wlUTJey5D3iYPXKDmsZHDdvqLWfpDlkbB568++mnaVpoIrIFyGHBINLpTKU2N3sLjbzdIAMEYQD3VCWzvVjZvSyeOBt60o1+eRtOspN53HJJ+6n9rO30QkxYltnBpONIO7DNCjmjt2aWfvAegxgCtrpXOnRfH5msdowVbbO7OTWx0vH0dFjpz8zVcXmzKbwJLlSLmfH7RvH/MaXxxtGz5JbLeNMbnPpM2P2jfM0vA+ufJPXpWb2UtGO7Wr6PrtrdjxAz8DSSO+KvfjccTj9a0/beDfZQzjOUcjPvrE90yRrJuzurphTQGms2ig7F3PeMFaYgL7TnNVaTqFnbdnLy2mnCyyg7VwTn8qKn02OTseJnzuh9ZQD5mlmmaLBd6Nc3jMQ8Kk4z1xSxQh32KkEdjcyE8AEnNZSSRnvGu89ZMk+3Oad6LcejdndQcHkjaPicUrWBTokku9d4kBAzzRFZYzdzyrP2flfPWA/KkPY4kRTeWaM0ufvuykmTnbGw/Kgex5ws2POorDA1G4Ac+dYvWTu7UD3j5Vr2POTWR1zEXaJHPRtpz+VENj9FnasAeiMAOh/SlmsbprqIDqY1pj2okWR7WNcFgOnvoK+TbqNqG6FVzWkdIQLLOZrS3jY5MRx8K29hhtPh/3axepWptb8xj7JIYeWK2mnY9Ai4wdtTNYQ0gHtDIkelSI7AM/C/Cgez2q2llad3PJhi3GOaP7R2sUunPMy5eP7JpVoWk2l9AZJeGB8/bSXjkT2Mu1dyp0yKNDnvHyPb/GaW9mZGt9VaI8blqXaQoLy1tA3qxgZzQ4kS316GSKRWVtuSvPXrTS/IyV5cpa9pp5pTgKx6VLs4Wm1V5lBCtz0qjVYu/125XqecU17KyxGJ4yAJFPxxTeIiBbf/wB1zEceufnUu1lzE80MQPrxnLD31yA47VzY/wAZqXa63jRoplQB5D6x86n/AKQwPVdQgurG2giJ3RZ3Z6VqbBA+iIrHAKcmsxq1hBbabbTRrtaQ+txWq01S2joOPscUp6QkMNHdfQwoFbHS/wCrovj8zWP0SP8Ake4+tn4VsNL/AKui+PzNHF5smehJdn6+fb17xvmaWQPM5cSpjB6+dNLk/X3Hn3jfM0ut/WVm2nO7GT41k9loC1qwOp6ZJbq21jyp9orKnszdvpiMFxNC3KeYrebSDSLWNfk0nUbe3ECukoBJzzycVUW9AXyadJP2aayjwsjoPtDxzQeiaFdW+iXtpLtV5VIU+FHat2ig0m0Rym+WRcolU9nNcu9WeRLuDu+coQMDHlT/AEkLAlTs1qUekTW42hi+7kfaFURdkblrcSHCuE+yfPzrfMDg85rLa72nksrs2dnEJJU4ckZ5pqUmOiOj6Zd22l3NpMAC4IU+HIqPZ7S7jT2lWcDk8Gr9H159Qif0mIRtGOSOlKbrtZdNcP6NApiU9WGc00pOwNURzSXXdIOoxrJEcSx9M+Iqy21pbvSZryNAJIlJKE+NJx2tuc7mtl2A4JBNKKd2MrtdDvpbpXumJ2+ZovUtGnn1CO4hIKKFBXx4ptZ3kV/arNGThhyPI1bK22Mng4Gabk7FQm1vSZbpYJIgN6cN7qb2cZjtI0bqBWcHae7DHFujBeuPKnmm6nFqFv3q+qV+0vlQ06yPBZqVq17YS26kKzAYOKz6dndRjYbZcAHOB/5q277S3LXLpZxjYniRk020bWRqkLbl2TJ9oDx91P8ASQC660G7ur5ZpWDKRgjHTioydl5o2iaBwdpycjmjNN1ue51KW1lVcKSAVGPOqbHtBLPrEkEgCxNwg8qVsVE/oK4XVlu2YFTjcPKpWGizWOrSzK4MTHOK59N3Q117NlQxA4GByKp1XXbmO99FsQNy/aOM5oywoIj0SaPWmvN4ZGbJB4xRWu6M+qRR93JhoyTjHWhtJ1e+uLef0iHfLDkqAMZ4pW3aHV1JuCFWPdjaV/KlUm7GOtQ0GS+023tw+14jk+2mENu9rpXcdXC44qzTbxb+yjuAMbxyPI0VNEJItmBWbk9MRzSGVbQBSeOuK12lnOnRHp1+ZrF6KdpkQD1AeM1tdM/q+LnPX5mteLzInoR3K5uZz4d43zNBwrhCQTyx8aPnANxcYBP1jZ+80tg+rneIvk9QprJ7ZotBCjnkfGsV2141qywP7K/9RrbA4ODWI7bH/wBZsz/kH/UaqHkD0U9q7d4riyu3G6JolHuIraaULY6fG9sqhWXqKB1bThqfZwRY9dUDR+8ClfYfUi1vJYScNEcrnypv9REahiVByM18+0zF52omeQZzIWOffX0Jznyr5lFBOdUu4Yn2yAtk59tOAM1urww2mnXc0ShXaPBI9tIezdtHLaXDuoYlTjIoSxmuJdP1CJ5WcBM8nPSmPZVgLObzA5qqpAhTpcjRx6hCOhjP60To0CTabdCQK2EJyRQlgMvfcn+bOfzo3QMfR15k/wBhvlVsRZ2XkYLLET0NPpuYpOmNppB2YyZJj4ZrQTL9U3HgaiXkUtGX0BEkvJkZQykc1XpUxt57xEJxsb9at7OgDUJfZQ+n+vdXW0Zyh/WqJDuzEaSzSs6BsedQ0L+T67LEnQEr91XdlT68wNU6X63aGVweCxP50vbGT0fP+sM3+8f1pS7tDqbyKM7H659tONHyO0UvTliPzNApbNc3l5COTyR8KfsRekgm7RiQHIYg1bpSrJ2hnaTpvPX30v0fJ1aIHzxRCWzTajewg7Tlj8Bmh/ANzBFAXZ4ym48Hbisz2m1DTpbM2ts+Zu9BYKuORkfrUexrN6bcJuJWq9N0wXPaG4S6hZV3kgke2s0qeR2PuzELx6NGGGCeaazSiKJnY4A6k1bFCkMaxIMBRxVV3CZoGjBwD1IHNZN27D0Q0Nf5O7lftGthp39Aj+PzNYzRpXUvbFT6lbPTTmwj+PzNa8XmRPQjuGIvJ/8Ait8zQayRemOo+3jJOPCib8ypJctCgd97YUnGeTWeE2qoWmNlGjMceu//AGrNrJoh7uY8ZzWM7aQzNqlo6xsU2gZA4+0f303a617uhJHb2xUnA9eq0ftFdDc1lbY3YG8jmnHDsbimUa1rl5pdjb29vbFzLHxIeceGKE7I6bOk73cowW6+2nD2faWdQGtbJlHTJqMq9pbdApgtFHTANVeKQuo2c8+FYfWre40vWpL6KLfHNk8DxPWm8V9r0zlRDBgZAbnBx15ogw67cKFaG1JYkBCeT7qSuLG0jN9m7Z55bhHjKrKhHI8xQivf6LJcWwiLd5kZx+YrVxRavG2yK1tw27Y2OgPkak1rq4JF1aQIwOME5+XFX3J6me0rT5l067ldDudDgY60sglvYIJLeGEqJOGJFbW1j1OcssdvAFTAOWIFemtr6EbjZ28gJxuSTofaKO4dRZ2fsHtLXc64L9KaSglGAGTiuqbsxoTaxLv5UO5Un76Mjs718fyO3I/49RfspRPnqG9s5pRFEQx4ORTbQNOdA8s64LDFaC5mSyfFzZWe7wAuCWPwFSivC0CSro8ZR87SJW8PD3+ytHLBNGReO+0a7lEUZZWGAQMgijezlhKJmuZVwT04rVR3CTbxJpVqAnQm4bk+XSupfwxoy/RVuGjJ3Dv3xjz6UOVgZPToJou0EjSRsoLHBqemW08XaCd3iKqznHHUZrQx6zDLeGCDRbaQg/bWdsY86YJPhgJdLtoGLAANK2eaTYGJ+j5LXtMBHGe7LZBA45q7W9Nu7HU3vrRNySg5AGcZHNa66uEgli2WdpJvGQySscc4qPpU0mM21vGGB2lySGwM4BqezsKM32OtZ0vJZZoygbpnwo/TW1EdoLqC4YvEp9QlQOPPpTUfSByIIrfOTwFPkPbVAfUpGLRm2z06c/Opcm2NJDTjr0qm6dhAe7I3Y4yOKoSx1mYFjd2qIRkMFJHuJzVE+l6+UlVp4doHTb1/OoKpfQjQ0Cwby2WY8nNbHTjmwjPv+Zr5rbas2kJJ6ZKsjjhYEGCD7fKt32TvW1Hs3a3bhQZC/C9OHYfpW/Cn2sxnoAuAfTJx0zK3/UaRX013mSFncxcBjjhV6mtDcKDdTFv2rfM0m7xrm6ktkk7tBneRzuz4Vn7ZaF8dnLhGhEiRS8kIM5H760Ftb2YESGB+ASdy+eBjFTtYo7e3UIfVQYA6miYhiN5d2dxwD1qWxlkY7sbEA2KMAeVKdVnWNWPGQDjA6GmqHZHvP3ikGvKfRWlySCRnHhz1xRHY0Q0uG8WIypCQVO1Q8e4HOMnHHjTGUXEVxb+kXTK8iHbHDFgAcZyAaFguricBSruYlxmNWAx7gfKjoLSB5m3zyzrDH6uW5DE8gfd0psQKt6lpcyvKneL9oNtbIbPB5qN/eXRTdJ3pBOAqjAq25voLRu+e0lTgruflVz4ceZpbLcvqEMMMYOYeCy+PuzQkMIj2w2bZgcxOCXO7B4xnP8eFTjS1uI1lgldLmI/VyAnnjPT8qRTv65gZ5V2kq6J4jkg5+7imWk2zoG9IilQBi6AHpxnmm0APrc0jNIsQVYSowEyQD1yPKrWiupdLBtL1gCvrZGT7s1G+CHuU9KJcABsZxnxxigrS6a01Dajgo0mGVSW3D2e0dav0ALYTwWc7NJDJLK64O5vHHj50zsbif0YqkbvvG0IegAx186cNbpJibKoVB3NtBzxQS3SdyxjaRguRgAru6cDildjKfRr0OCyiHvD67d5jcB0+7NR+i0iikubi4WVMhSAScnyz8TVixTgAqqkCX1w3rFMD29c8UXHY3FyspMuVH9k+ovwpXQgDSIIBdSFZY4ZVONrLkAedWw2Fwb1pXk9QuAxbnvQD1HlyM1a1mYFeZJ0m3KAUB9b2HJ8KtGoGOzVe8kMgHrqr4Az4Djmk3kA70RXi77uU9HU7sbQoHIJ59/yqADvaStHat3KE5QuOc+PTxqMd1dtCndrIYEBDs0nqqMZ8xn99FLK9qrMrwLbSorKdpxt6YFIQguIpLe6jniG0Agrt6joPv9lPpdhlMiRwoSg9Z22n4jp1xVN3aOkaXkMTFIgTGNvK58SPH2GhJ9asLO3ae7nWffnMIhw2fHnwodvQBr3UtnbsVntgm4eqccjx6ULr9xqNno7T28qwhSNgXklD5e39Kwms69Lf3Dsqd1GW3CNTwP44pv2duZtfiks7idpZoIt0UTt/OAdQD4HFDg6s0h1ezL3NxJM7PI59Y889fefGvsHYIg9i7Aj/AGn/ANjV8i1eBIbkiJiY+oY8fwa+tf6PP/Y+nf8A5f8A7Hrq4/phy/CUzYuZwf2jfM1nrqKKI3EzxkrnGVOCDjwrQXWDczY6943zNJJGAvk9IZBCZMBWPO7BwTxXN7ZSDdLNw1nunDZ5wG6lfDNNYR3duIxyQOlBRzxmRQSMHAyDxVkWpRyO2YjwQAfM88ezp+dRQwlFbackAeWeaUahHG6ESAd34jHNHi7icltrkiQIPHxxn3UPPcI7uwjYojBT0AOTgU0qYCe21iW1cwyyyFUTKEDazHwBqyS+e4ZlXvHIKtu8z/az+Qpg1va3O4zQAGMAguueTQk++3GFji2DpkkVaGeZZr63eLuERGYZ3MSeDn76rvoG0+6iuI5mh707JSPLFSiubqOS3SKFYkkOWdvvOBRWpyRXGms+3vIymcEcH20ldgA3dpDZLNd205HdrvI6Fh4ZoZNQmZWZ3ljEgJIZh09gphZWfptoomLyM4UEDJJUHoR9nw8c1DUzBBcMYd7jBJLeJ8s1V/QQnu0ldtwct3jFjnqOOPnXdKsJtxuTAWRASueufZT3S1i5inlV5lOZCecnzrl3qTd00dogQLlSQOpz0FHb0Mkt3uGI7eXpngUK0YWYoB6oQlc+XlTa3iaGyiEu1SqAHA9lLJpFu74QgFUAIaSPxz4VKeQJ2FpNJHHIuIEkHr4IOePAeFetxLPcNaGVFjhIUyvnL4zgEVW1tHbzM1yjTI+BFtBXLeRANEaTMqTO6BLaTrIWQkHy69KCQp7dzEEgaCWRFwEUsufA1XGhkUxTQuq/ZwWGBx485Jq1naMm5Z0mkVdxkG5UwPDjxoC51Je6yheTdLjKs+1R16cUkBYzx2Vr3NwJCcBCiHhx0/TP30wX0Wez9Hls37rqVYDC+2s05MRaeTIkHJYt4HP2Qfb86TajrkjAJC7KQu0ncefhT62Oh/r3adbRGtrWZpJU9USK2FwPHHnWFubuW4mLM5dietVNKZW2gnPiT0FcJWMeqc+2tVGhxVntgQDfy1WW95NaXEdxbSMkkZyrLxiqJJABlvLp4mqXld8cYWnVlyajofXNpNqOmtq5TdD3uJivOwnxxX1DsGgj7G2KqwYDvMEeP1jV8i0vULuBJrSGYx293hJgfs48/hX2nsxpy6V2dtLJJVlWMMQ69Dli361ccOjmnlWAXAb0mbB/vG+ZrO6kj3F5EhyUaZVORkGtHdLm5mZeveN8zSK/aKFHxvEqygod32Sehx765/bLQxW3t4JN7QJhcAYTqTRxuIEwzSBemQ3hnpS3TpzfWqGeNW3HLA9P44o94bdo2LRBs4GM9cdOM1Awjv4zN3aOm4DJAPNUG6g7xfrUw+Sv+bB8PiaktrAnrBAzEYznw8qibaCIIe6Tcv2cDp/GTQB6VxLbhlO4HoaRxpLcasysm4RR7lUnGTzTG+1Wx02MLNKkZA4jHJ+6svJqGo6jdG40q2lQYxvPTrn3U0/pUU3ob6kIrNreGX6xg3rANnauMf8Af4VG41CGSxe2ifJSParMRyKAteyOq37d9LOqs3J2gn2+HH50fH2FVMd/eqvHiB++i0X/AB/WF216tnClrE7BHG52i5weBx7KE1JYBbiFIRudjs2J65PxPnVh7G2aEAapGCP486Js+zlxaSiW0v4ZMdFyPuwaXdFLi/sD03TrtJC7OjFlG/qcc56+80ys9KSGVpSxYk7gPBc+X3UbHE6IFvLJkUH7cDEH7jkfcasfRzehZbK7WQxoRhwRIpPj1pdk/ZEoSiA3ZkWMDwB5oHTHIUW7xR7snY5fBJzzzRd2DaNKly5bgeo39keylimMXu+WMAn1QMgMvGTnPXrVozHUrxQuiXEEM0mAC28A5qEl4Wb+TokC928YaQ5ycjB6486ot2Vp0k6omV24G344om+ljm7tUJRsZ7yNdysp9vwpALryeSS3eORhJIoGJA49U+e2kYZbcjvJgzuCVGcjGOPcab67qcUciF44soCAjJ1BHWsPd3TSOZkOMfZx0Huq4otL2y3UNTe4kZiNgHAA8aTzShmwvxNHXyi4jS6iPqycOP8AC1L+5Y45wD41tGJlKd4RIlFiAHGOvtqvcSBheM4yfCpLGvA5PvPFTCBjhR7jTK7NopVR9piSfzq2KB3OTnHlVq2wTMjf9zUt4YlRlV60rJbR1dkfGQW/KvsXYZ2k7H2DMSTiQZJ/2jV8dijDNgcmvsfYhSnZCxU/7T/7Gpx2ZNlVwp7+fBP843T3ms5PPPDdS95GZFPGMA5JwB8K0dwxW6m/4jf9RpBdCO71JkkmEQVTg8da51s2RPRblEQWzNiRBnYfAZ6D2U3dIghlndk+sDDHOOgx7qSWNsWvy8QXECFTIv8AeEj2U1iuVVO7lx3cy5BY/ZPlSY2Gd5bW7ShWywwzKT0FIL/XrzU7r6P0NGlk6PKBwvnj99CvFc67frpVm2Yoyd0/+FfafKmsktjodv8AR2nqueBJKeC582Pl7Klv0tlqNK2BwdnrGyb0i/lW8uW+1I5JjU+Q8WNFXGsWtl6ixF2xld6Ege5RwBSjULyWGdCLmN5VOdo56c49gPSlGpam17MJXhcDbwQ+PhWi4/bIlzPUcD6ftRd3VrvjkkVlfDI/qgDx99K59cdbgrlWRz18Uz50jjieVJhgjglcN4eVW+gTCPZKpx9r7Jxx4+6taRjbZdNq8/dIguMuGO47Otdh1mULuMpU/wCHYfnVseiyTTIg7xZQo2ZBC88kc+PT76CkgvLeYwyQmLDZwBnr/wCCaGkyk36NDp3bC/hYpHMzIuPtcgj41p9P7T6ffuq3CG2m8JEPGf0r5j6HPbLI+yT1m5bpk/GpQxzwbZ1kKqeTk5HuNYz4oyNocso7PtchtrpI11JI54xzFcgdPf8AvrM61o13p1296GE1sR6pVc7enJNI9A7VvbfyeRu9iI9aIt09orXWuqx2qLuPf6fOMAnnZ5/9xWNyg6Zt0U1cRLDLMYHZY+8QAgg4XPHljmvAltNaVJ1hMa7YkC+szeWfPim1hp2mXlxcW0KOsy5fu1IxjyHn7/bQ01mXW6s5YfRXiXcsWMsR/iB8aHP4HHxq6kfOLm5nu7h97FiTzuqmRQYgmfj5Uw1xW9LkuFi2ZwJto4DefuPWlJdmOSAuBwBXTFXlDbjFUydiUhn7ubmKThh5eR+Brt1B6NN3Y9fHRuMEeyoiJ5B448auDrFbBJFL4+zz099aHP8AlFC225iW5Gep8KmxVAvdYBHUkVEM7spZsNjp4CpNG2CAxJ91KzJysiDv6ksPdUltSTkbiCOmKJtrV32sY2CkZyemaaQ2kqO6RRtIwXhlyRUtk9WA6bYvLNtC9Opr6z2Zh7js/axYxtDf9RrG6BbKm5CuHB5zW80xdmnxL5Z+Zp8b/VBJUhJc8XU/U/WMf/6NZq6tpruSXuFPdseSW4BHsrTXBAupwTwZG+ZpIVuFuJoLWNZeC3B6fx+lY+2aojb3DW5SJrwvKP7tUz93jQWo3Ekk/oqRyb5yCqkYwenHv/fRsMKISFUkR5EjMdpJ6nPHWi+zNot/q8+oyoFjt/sA+f8A2HzolKlZrCNsvnEXZXQVt42U3Uw3Sv8Ax4Csxd31vbsFWeVmfJkBQYbzzXO1erNd6lIHDGJhjAHOPDrWeu7m5mZJA7Nj1dpPP5VfHClb2ZckrZbOe/uS0St3bE42faBqAkXvEtRZmaVeWXdgKP8AxROkLLLcDvXjDEgAOCc/dTOQDQtTTXITHc2zuIbmNVOB9/urYyo5d20Gl2cN4ndDbKqsucmQHrnyGKbaxYXVposd6lvHe20CesAdm0cHdk9fKg+3qRynTdJsCx3xvcMGPhjI/INR0cj6j2BlvwM7bHuZMPzuU46VPqykS0N11SzSeew9HEpAiPpLHd5t7OtcsrS21Wz1Ca2O4QTPCyls5UDCtz7ao0iaax7JelyyJHFFZCSEE/abLDHtNLuwDm3v7qzusn0q19IjwfEA/oaKsLOx3u/sq+qpFHK0BCSqzE854yP1oydlupbXTobSEm6tBPOxOBFnpWNW21C30KW7iJNncSmGUDoCuCM/fWvjke2vLKWEgl7SMSqincVxjn2ChpIasSpK0s+21tVa1hYobkLgEjyFPLG+NuzwO2bdztcn+yfMVPTXi7OdoY9OY97pepZkgLrzGfbTHUbaS+jMlhZLLA7ErKjgBvb94rPkSeC+ObhKxXFqt5o2owzwsGa3J2+TL4j3eIrS6hJPrVl/rJHOIbiBAYY8cSjxH/asneRO1sVZCJrfg8+GePupn2Q1V9MS6murlls1TeIiuRu9nkay0qOuat9kD39u0sKTXcsGmvdDbJDL0ZCc/l1FZm+gtLK6kSKdLpB9l1OARVOs382parLeyuWMjkqCOi+AodA5Xgda2hGkcnJy2deR3wWXcpP2VzXRFuU4G3H9nGc1fDCfVJIGPbTK0hSSbLGMKvK5Pzq7MabFEdvIoZmTKg8Z8qKihfidoAFQ8dOa11pptlLtjmMIOME5yaJtNLtYSVKtcOSfWCrgA+z76zc0VGIrsIrovHFNAqmQHa3n7KfpZyyRrG5Cow3MIgQcAHg+8+VATIbe/hFszF93CEDC591FrqElvKVfBOdr8bdg655+P3is27NKpAmiqyTTI42tnkN1ra6f/QY/j8zWJ0qR57ye5Y7izHFbXTTmwjPv+ZrXi82ZT0I7kA3c+Rk943HxNK2gEZa8Mgi+sEYY58fdTS5BN1P4fWN8zQVmpmvJLG4jEiSAlST9nzI9vj8Kz9miYPeSNcacIhCivgs0hJYsB15phbFdI7EyTEgNNkk9OtQvIRb2t0EbcqhVQj/MefyFe7b74OxttDEACwGcnwxms9ySOjXGfN725ilJfeHyeVPGDVNlaS3Uyxw8BiPVz5eRod1UHLcg4wuMVsezUNra2qXcylzkDCrkgHwxXY8I4/Z7SIjEyrtLKp2xttVgpHB5LDnNPp+ydtrV/DMdaSdHIc2pYKrOOpwPjXrE29msk8ExSEF3ZZbcBU4Y7ueePV+6hbTWItZMDIk4W2YSvPBF3SOAPWbd51nb2XghqnZTTY+0bXOov3jSRbmt1ZvUHQHII8ulV6bpsVr2cvLDdKI7qRlG5PWhB6deuRR1vrWhazrMSWUt5FcykrE0qgiQL02s2fEUyW70u50q91C8urib0QvG6MAXjK9SMfrT/QYES9nbbUOz8em3M7wx2q71mK7fV59uPyqxuy+l6XPYalp7tHICEZYW3h8jBLAk46mhJ9RtY7S2a6WWWDUsvawQxk7gOMFc+Gc0TF9GG/t9NlleOe5hDofR87MZJyOueMHil+kGA9NE0/Q+y17p0l2t5BcMWGQCQf3/AK0gtb/0ez2rZSO8H1YlIAyoFGz9xFq0mmW1zLdXMMfeoBCoU+JzjxpfFf2F5PJbRpdGOWXBmRcxg45APicj86aTayNUWWdhbyXvp0kV7Kzjh5iDsHkOtabT303SrZYHLTROCQAudnwHTrSPTdb0k3SWKwarEyMN+8ALHj/EPAUXdW2rjWJU7l5ISAUmjjGCOT+4VErvIKnoq1b0E6gDajEcq7ZBtKgZ8aF0SFmlu9PmUncpyDwPI0bc20rW84mZ2eLaSMdMk+HuxVulwO3aC2mbGJkySPMr+9azeGdcMwPn9xAbe8lty2e7YrjPtovTrESIUDAuRnLDgfcOaK7W2Xo/ae8VfsmTPs5Gau0mZ03RqsmF5yOgNb3g4Wsh8GgB7TvI1DSYx/NE4P31dFocsDCWODvGGMKV25J6n20TDcSNdFDDJvlG4M7nbgeweNdivwJAQfR8ErkvtD+7dWbbNKo87G3ZvSIgX28kxrx45ODzzzXTfWyW0jMluGQDhUwRg5yAffRt3qNvNbTSwSwyOBuKALn7zWdlj+kp+8gQGNQDmX+0R4AeRpJWMa2sHpJiuZmYE4cOAWHv4PWvavqdtII7S3ZWmkbYzhMbRnJJ+6go9WuYTcJAiwyucLGnIBx1A9v6UNDEsbSNLIqMTl/8xx8uc+3FOhN2M9FbDzI+CQxzgY+6ttpn9XxY9vzNYXQJIyXXGCea3Wm/0CP4/M1fF5sznoSzjN1OD+0b5mhFhjluJZWm7sRAYOcYOf4FE3BHpc//ABG+ZpW8qG5kQPDyOd7Y+FZ+2WvRZNIsujSSLs5uFUbQAGAB5+ND/wCk6VzbaVbJ0aNmxnGSAP30NqF0iRvCioFDoVEbZBABGc1V/pBvFaPS5yA31WBx1zjNTFftHRNf6zDpCpfb3Y3L/aBzinmn3l9AjJbK4mhwQobGOPBaFs41aZyA2JRhx3ZIA88CtTYaY8kjyTLHFayW6qrYZenGQeoOCMg9a6ZNHLEWXms3dz2Mvh6ZI6tIkbKYlXjIJGQM9eMVorlLez7C3duiM0nogKEDARSB5dffQMmlackV7ZzXO6G5yiStGQ2RjB8uooTSdRlS3On30sVxavam3VoM72HQZB8qSdjaIXiwwdmuyM8A2zLccsDzyQaSXGqXunahrvdIxtbqSSCUHwJJ2/Gm1tYXEE2nDVZR9H6a7NHtUhnOcjP5UbpsVq309DexrLDqLs8XrAFTkkdfHn8qvsiaYrN1LEeyTLZzP3KFk24+ty3Rfb++n0s8k3+krR5xZvbSPak9zJwQcNwaWS/VWnZ9o5oxLpe/vEB3E+sCMY48KsuL++1DXLTWrW6hhubWIqBcox8+TgHwNDdhTJa288HbrVHSLuZfo9zhT/lOear0e2vLjQ9HgsxHDudn74nncCSePhVxu5f9bPpG9iMxa0WCZVRvrGK4YjjGOpqeji80u8is7SeO608OziNkIlQEHjP51MtDidsLgwduNad0Wf6pS4bjdjBNPYtSvtY05kMHMiOCYXwyern50pjgEPaTUNWW6ghhuAEUONzDGOcDw46+2pyWUseqRtDrefSkaeDYuwdQCMdc4HzrN5ZSJvZXkdrFI0iyxup3SYBOAAOWxx5Yp7pVqXOjy45BwfvP76z1pq1zpdxe2U1vLKsoG936bjn1h4VsNKIjOlxEZYE5x8f3VlPaOiGIs+f/AOkVY07XToy5+rQ/HFK9KldpFxIVC9MrxR/+kKXv+2d2Nw9XavJ6erQmhD+XIu84HBXru4rf0cns10WxYFn2QSSHlQJW5Puq24xNEskUi5K4eMYKg++uWW2zRillI8jMT6wB2ccfpQ9xqiQ2ip3bwDPLLj1j48fx0rLJogDUtPRMXksW/jIwQuc+yvaZFK0av3jqSo+yuRt8qXavczTShhI0lvJhVZ+N2OpAp/Yo4jQLEzo6gFt+MDI6cVTwhk/o0bVcSFnk6sB86DuLSNVZvrXeNuhTrnGBTSS1fc+1ZHQ5we9IzXRbkwFJQ6f7slRYhZoqRxysjKRJ15GK2+ncWMfx+ZrE6aqrqU+DwDgYOeK2um59Ajz7fma14vMznoTXC/yic9frG4+JpKLUyX0roMhecbgMnwHPvpvcllupyOneNn7zS6K5hS6kMsIkDdTuxjp+tZ+2XQs7QRBBBMTtJyrKSDjB9nmKo1wi67LWtwU7zuG7twPIf+aaa2kd/aTGCOHfGdx2E5wOPLypZorLfWF3pj5PeplQR/aXr+VLVM6o/qFGbsLq5ml/ku2JUOCfEfurQmLU5bH0i5lla0VVYyK6jOMZ8znms/bxG21BoZ5+728ELwTWm0pO+aLT0thdxFMvGZcEHjDKOMDoa3eTiWGMLbQTqLs8F5bSwLgyJLNvwT03DwNWXWk6TZXUdsXtWa3DSTytNhYmJ4yM5rF9ory70PWdV0+ImMXEsbkD2esPzxVkU8ur6R2j1eY7ZJe7GAOOvTPwFPqPszcSDRLVGS5uNLRpYPU+sbLAjg4J6Uiure2Ta0Sac4uU3RxLlmcA9R51V2hsrX6D7MzmBe8laNZHKfaGF4J8a5fXlhpfbnTJJGjhgt0bcMYCA5xSUQ7MMsZNFG5JEkn9YRvbbjmInk5x4ZH5VLV9K061jSZ5LSzXG7eZsnIz6oz45+dJdNkS81TWri2dyj3quO6O0shZ84/jwonUJ7OTtddSzIjW1nahkSflcnGT7+TR1yFsvhit3je7doYUXGLkIADk4zmjreLTJ7CWUTrNbRuTJcRthAAM5Ix1yccAUjv5Le70rRreCTfDPfFXVRhAARwPdmidRihsNb7T2dqFigew3hF+yG48Pifvo6A2PezEtrMO60+aK8lRzmHaCgXgg56g/lVmt2TrfWz+jXqXLSuwIcPuB6qhH2R5cVkrZF0v/Vq+tVaCS5iaOYxtjvBnH61qIVur3U/RLmMTrg91LJcMu0jBKnAzxkVMlTGnZdeQBGiUXBnLoy5dSHyG6EHxH61odIK/SyI3Po0OW9nA/UmkDzKbyS+ljSNIlwypn7Q48fHgc1Vaaw9nouq6nIwMs7CCMr0zznHsyaw3I6q68f8A6YnXblr/AF+9ulb+cnbB9lXaS8sMgmbOEwcY8KBx3k7MQQc5/KnukwBA7MQQeQ7MBiuh6OL2aSGYTs7Q3LKZE3ZQjg8YoGwiNxOVmm3Mi4yx28kndUoYEuJY5IjEkfIkkbKfcR1/8UzgsbOytZWhlDzMxIAYkbj0HPWsrNTPapBCLuCFLcI/ej1g2dwx/wCPvrQ2ahYkA48qT3ul3PpC3KbpGRgGVTzyOccedFWtxHJxHcSblGCDwV+FEsoY3OOMYrkiqYyDjkUJNfLEBuOFoF9VV22osjFuBtHX41CQENJUJeXCLyqsQCK22mf1fF8fmaxOit60wb1XLHIrbaZ/V8Xx+Zrfi8zGehJOQbucf7RvmazN0L5b2UWuCNu1geODWkuAfTZyBkd43HxNIopZItXlQoT3mPZxnHHn1qVhs0RC8mvPR4RcReonXYSc8dSaSW0z2l8JIZeCwZGHj/HStcJ7adCshEZUkYJFZ7VrF7Ru8j9eFhlRnkA5z4e0UYaNuOXWRHtJY94I9Yth9U6gSKFztNUaNqlrDdd8IpGnEJUSb9uMYx0prpF0sSmC7QyWs4wwxwD5j9aV652Un0mYy2zmXT52DIx6D2EjmlCa8WPm4qfZDEWaaz27guZ4JJVe0yVcDltpHXGDx+lU2ulvadjNd0tEZrpZwwTGSyAjBHnxVUGs3AnibVFWO3jiKgjcRnoMnOad6PN9LafcmISSXsDYgEOVHTg5z095rRyaOehdrKCfsv2f7j6x4JVMqAcpgDOahdGNu12m6hcxxGzBKvIMMg64BPn0pmbTWHdUuWWK4dTlXcIScYODjBPQ0CxNjIyas+ULj6shSpzwCcDqDR2HRZoFhF9Pa53sJSGW47yBxwCAzYwfca5q1pd2PaCTWUshf208JhljjxlTjg4PlgVCS2ieKSZXhZWcfZiO5CenAI8xzQlneLo+opGLqR47hikqSk+zmhPNhRTbaNejslazRwFbuyvDMsTdWHHHv4qwTzatd67fywNHcXlqYobfIJPA5/IU4vTudlimy87ZMPGPE5GehNDS6fbSLKryyRTuoMcZlDEHqDjp1yKamLpYqtLTULmTTIr6z9Gi0yLGH5Lknrgc4p/IFbUIksHZyJGyHVs/2ec8EHp99ZuFNWjvEhjvme6ZcAMMkgHoCQePurVXd4mh2RmlCemzDLKrH7Xnzms+SVG3HxtvILr90V7vTbdi8rEF/wDMx6fGqtYhMNjb6fG52wLlsDh3PJPtqPZuwkup31a6YHr3ZbxPif3V3WJI5PX5Ykf2ciiEaQublt0jMOg3sDz4AY+VaTRoFjjQRSKHbHDpyPLwpZaWclxLlI1DDOCSTg5rRWUEqKM3oTgbcMPW+7xqpMwiMJzLEYO8iAAJV+7fG3zNSmEkW1lcNA/B3tlhk8HAqMl2GGHmkUsfWQBSqsBnxHszS2a7idJIY+8MqhWRlUZLDwGPbWdGlBtwhIjVQ4XPr5UkKBxnmlF6694O5kWK4U5VlXk8dCfKi4dbimtZJ2TuDFgM20HBz08/bSaJLqe4Jbh29fvtxJPlnwqkOjsc11HO0bQtdTEeW4AVpbO29JtY+9t3tbnqjOAAD0wOaC0zs/dmdL2G7Ks3JORkHxA4Nadbe5VQrXAcDxZBu/QflUya9A9GY01HgupopkPeA5J9tbTTCDp8RHt+ZrHacQNRuu8fvHLnluprY6YANPix7fma04vIxloT3CEXEzf7RvmaWmJ7q+bY2woOSVzn+MUxnlKXUwxx3jdfeaTarIsc6sE7skZ35OB93vrP2zRaGZtJC+5Z1UFQPs5qubT5JI8C5DKeh25zQtoxms1ZIZH2nY22Q446EUdBCoQoY5IweMM/UUhidVS0cwXD7omPrMMZQ+Y/UUztZn0xO4u0FzYTrwB6y7T4j+OK9c2aGJowp46ZOaUJrEmjube5TvrVicqf7I8x5daiULyjbj5a/Mg6/wCycE8TXmkPJcwH1jAH9YeOAPH3Vnuz+qHQNTuGaKWNdwX6xSNg8mHgPbWlsrneRc6LdhweWhz6w+Hj8KNbUNNv3K6lZIJsbDJjDY8s9aI8rj+ZFPhTzEDaYa13eozToYUlKK+B6qsOSCfuq6a0itQ1rfb5tPyr+kjkp5HPl4HyoNtAhtreWLStQVYpWLGOVd3XwyCKWyadqqWUtq1tBcGRSO9Hqk58SK0jKP0yfHJehtPHa2mdS0rf3ZK93MTuWTJ5Az5V6+e11FZb4xzMgwHO1dhGMHrjFS0eGSC3hhv5ZO7jUAwxxAKTznjHt6ioixS2u5JbWYxRuciOQ58eQfMfmKO6BQk/Rm3jvNLid7jdLaGbasSjLwrnIOfdTuGxTUoY5IX9IQjKTA4aP3nyHkfbV8s+m2ZNy6oXZid2AoHsz5Ug1TtgXDQWQBU8DaML/wB6XZy8UaLjryY5vdRsdBiLAiW4IxuHUn2eykVhZ3XaS9F5dgpaocM3QH2CgLO2W8uVn1CVmJOduetaY6jFBbiGFQqcAKo8KtQrexcknVLQ3nkitrUpApCIONuMAeys1dsZJSseZOOPbRsl006YEb49nuqu3sWdpN0zRsrDPGQR7q0ujjoo022nCl0VQzZwzDGPZ1ozT1cuiSxlngYiUKhbHHB6Va0EEUDhBGUGAWIC+I9nnVEwntZ5Jrcq3eR4cqCFH/es3k1iqBro3ETFLwB9xO0sGG7g8DjrRsN5DYIkcdq5DJvbPBUH39TSqG7n9JVDG06o3qKWLYOPPzpldWnfT+sJ8ADoBx50FE73T7W5tZLm3AV5l6gZHv8AZQVvqMsNrHErO8v82ojIwfHr8KYpbMbH0QqY1TozYweQfupe1tM0yMqBnjbPqt6uKSGarTRJBHEZ5y0zjLKGyKaM4Y7QMtjJxWP0ueWG7kMcQcM2FkkfA2+81o4JX7vAmhMrDqrbsnFZyWSWZ23RRrl2NwJ3k1s9MBGnxA+35msTaKU1uVHdXfqxVs81t9P/AKDH8fma34vIyloST83c2f2j/wDUaHt1R7qUMNwAAwT4e6rZ2/lk+B/et8zQ1tPFHqDq8uGceqnn7azezVaD90MTiLOwv9lQKW6rqEtjtYY24OSDkg+HGORTF41lkWRvtr9nnzr0ltFN9tMnxBqVQC3TtXGogqVDYUZcZHPl0pb2rtlGnkjAY4ArR+jpap9TDu9mQAKT9oxNNYqVhYjeC0fBOB7vCrT/AFgKMWIbmzQTQGSNxyQMgffjnzo6DtTdy7re+hSdFHDuMkfHrVzXcUpVHjJEjesUyDj3CqoNDZopJjGyh3OwOOceFaNRexRlOLwyP01JG26GaRRnIGdwH30Q3aS+Cgju5APNCPkaX3WmXMOCilucUE8csagNgGo/jizT/ImPG7U35QD0WE4Oc7GoWbXdam4VlhB/wKBilizHdgkZHgK80zgFhnjpk1ShFeiXzzZGZpHmHpUzybsnOfH41ASd2SFUMMfGoPL3kO5iA2eK7DbyTzBVJPieOgrTCI7tvJYtw5YbXIw3j1o5Z5SysNxbHHq1bY6HIxGVOCfGtBb9nVxuk3Lx1BqXJFW2LLC6d02EFpR0UnG7PQCtOY5bT0eXZGAWJLKTxxnBBoL6LtI/X7xM5GfWwfYa7Z6nJDJv9ISRmLZZv7Kgnk1Dd6EkMRPHcwFZG3seCqxAsf8Ax+6ktxGbByk1xJIv7ORirbSSOnQ0yvZd1ussJk3A5LAYXxJIPX+BVDw2t5cNLcEy713LIWAZR5cGpQwaO+VVZe5aMxt6vGQRjAJ8utW6Ve9+xW4uDjaGznbt56GgruziEKSWs07P1WOU8Njkj8qpiaZNtzHEBA4y27n29B7aqk0MfXsu+ZIYijK4Kk7gdpxkUjWG7EgjkjlwAQ4DAAn2GrLHVbWKXYFWLvmBL8kqSPyr19Lm69HKbGJ/nGHrHrjB9v6UkgK4th1KK3W3jR3PVXLbfaRwK1ViiSwtFE0c5yA0sajanhwfE4rHzQmIILebvGlfa+3jI+HhitJBfwW9sIra6EZjXAjCZOcUpCAokji1+WOEbUTjBPJNbjTP6vj+PzNYbT2W61eWYMWH+I8bj7q3OmjGnxD3/M1fF5GU9CS5GLqY4/vW6e80qmubW3vxuYK7AAE01mfFzOpI/nm+ZpJqOm/SN7HbiUIHbJwMnA5J/jzqfZomFXWrxQOoZ1X2E4rkfaW1kl2s23PTcMZ+NQHZq0N9HAwZ9qlyzMSW8AKsv9H02BleeJ3kc4RQCengB8aX5GGJqEUihhIhB64NV3N7FEveykCNQST9wpfbdlYHzI7zxhjkIWwVoG+0mWC/SzguyY5QN4kOSBnw9+KEo3gBzbJYzQm6toovW8QAKKZY+69bBY9Ao4FJH0nUrGLZY3I2kklXHA91U2urzw3EiXowiZ5kUoT7hRXxgF3MEM9/3RuCsgXOxMdKBv8As13kB7uVwc5DHHFXpqSJJ38NmXj/ALy4xyo9lO0lW4t1MDL6y5UkZFDbQqMPb6JHJIIJUIZThgMFh7ceIos9miqFo4DhSOWTjHifnT+bT55m7x2RWjJKvGDmhUn9GV4tVjmw2frg5wartYdRHdaPF3VsibZJJzhGVduB1PTim9j2ZWFcJIy4OSaohaW51HZbNG0dt/M4HABOOfbWltBOsDmeRGY9AgxilKTHSKbfSVQK3fSY3ZwcfuoyQrGCxiLr/lFS3kRqT6uDyTQdlqkd3PLDHHtKng+DVGWAHqtxvhcpbyIQpxujwPvpTb20ck8wM7GCI4UAjp8PjWiu4blpyQV7kjptyR+dL106RhI7yggsGxswCPI1UXSAHhtS7HvWkaM/ZQkggY4yw+Qq8aRayoBGqyTp67KBgge/xq62uvS5ZElURyRnGFQlTjH7zR8TpDGwjkijJOGIgOCPfQ2BnGWzgjwqcltqxPhnHPJB8K5dXWoWkUJiRe5QAsFGc+fuoi9gltNTE6OsiSqWAcY3t5Zx8fvowzxSk2pgJYJ62B6o9maqxiq6Cx2sEzmOVTym2MZzjpn86Pls7fVrQOJVMowe8UDIoDbed24kgSCEZCq4G1fd+dU6VIiS4t98s4yGC8DbnqaK9jITwvaOYWRlKENG6kZ/7kijDNFAge2jDlYxK80pLMc+Hvoq30uVreRL2UvI5yHB5UEeHl41WlrFYWUkNzP3kZO1AFGeR09ppWI9pEckV9IkhUtgEhegyK3mm5NhFkY6/M1gtMkhivUELOwkXkuMHOa32nf0GP4/M1fH5mMtCG69W6nPGDI2fvNJp72C01q2n7wFWOx8H7OfE/GnNwB6XcAjIMjfM1mrrR7RtQwYQB169aj2arQ+XWbGGe4kW5gO7bhmkxnjpVydodHkjR3vIVYjOC3IoC27OaWUG60Q586IHZrSQv8AQoj7cVOBYOX2t6bOmyLV4oc9cck+dD2ep6HaPI636PIxGZJG3M3H/mrJNB0lD/QoePZQ40fTN2BYxY/3aMDwdn7QWtyjdzfw2wH2WZgWPw8BSaLV7S0vpZ3cXUrgDcGyufj0+FPxoGmuvFjDk/5aGm7P6eucW8a/CmmgwL/pszI8clzapG4xhRu48qttbi0tlh26uFWPjYD4VH6MsVbPcRYHuoyDTNOcZ9Hh4Gc4FN0Fonp2vRM1wt1PCqBh3ZB6/wAcUTNqekTt3bOGXxbPFcXTNO7sFbaEg9MKOTVTadYkH6mEBftZwMVNIdotiudOiZhHNEo8PWFXQ3tsFbNzDnwJcUJHptoV3LBC46ZCg11LGxckJDA2OuAOKKDB29uFbZ3TxN627ImAwfA8mldtZ3ME0VxHcwd6jEkGdcEEj2+00xl0y0x60MS58wBmqhpVkrhtkXJx4dfKqWBNjqKeOSMh7iBM9frVP61zNuybfSLcY6HvV5oGGGwVW9S39X7XT1ffRPd2KgBo4VyD1UDp1qQsoMAS7M8N3BFvQh8TLy3gcffVduLkBZLy+s5Cx9Yi5KlR8ODVjNpgAbfa7WOFO5cE1KS3s12hlhVm4UHAJ91OwsWz27SN3k+r2soSXciNMMDyPFEQXNvDuWa9siuMjbLyTVkmnQN9mJPuoOTT0B4Rfw0WmATPe6bNA0Ut3bspXBCv+tK0vbW0B9Ga1XdwTvJbHtOOaIFgu7hF/DVq2Knqin/lpaKVAP0srTEyagAgGFKKSfjmq0vbOVGN3M8jAkoO7zt6c8eynMWnopH1Sn/lq54ooYvsLkeGKLC18M7Y3cCajEiSM+fVH1eK+laWSdOiJ9vzNYOxBudYdyBhOBgVvdM40+L4/M1rx+RjyVQjuB/LJj/tG+ZpZJtOqKCR9ngU1nXN1Mf9o3/UaSTT9zqvrqeVwD5Vn7Zd4HCy7FwK4bgjihY72KRcq6nHkaqF/A2CsgPuNKmFhM8hPNUpuPQGqnv7d5GTvF3L9rPhU0uoYxuMigeeeKdBYdbs4obUZj3L+WDzXItSt5oyyTIfiBS+9uo5UYB1Ixzg5NCWQsxNlKws7zu97AWrCVc9WLHB+A+VHPeXFrFata2pRWtHEsf+IYGW/Wi4dO01Y2wSF2GM4Y8gnPzNMNPtrFJY2jkZ2jUqokbPqnqOa17IhIXT37Wug6EsR3Ov10gB6KDjP50dcKsidpGXoYkYfgq/6G0eRgGhDlYu6ALfZGc8Vx7PSVmkDSSh3j7t17xsMAMeflStDplHZkdxczQQ8xmzgl2jwcrz99X9kgRb3DG2EZad8yEj1vW6efFW2J0/TYGFoAqPjcSxJPgOpqqO00+MsyoRlxIR3rY3ZznrUsdF+uIltqljfXK97ahu72H+w5PDYpCs1wzQqbfu1XVJT3m8H1sH1cU8urzT7iaKadO+eE+oMk4PnjpXEk0oMpEW0rOZxnPDnqaa0JoSwWscunwrER3k+mytLjqWBzz8aHsPpC7mnmu49w9DluI+ccMNv6Vp7aPSrUTXEMSJ3ilXIJOAfADPHXwq/vtNFujFQsfc9wuP8HHH5UdhdTL3B2aNpLS2She6mIC4O8d39o+Xn8Ka2sQ0670i5uGW6S5t0hRupjbGcijrW10QRoIYhth3YVnY7dwwep8qnjSbTuZkhTMK7IzncVHs59tJux0OjHxn2VSY1J5FLW12JFyN7cZwBmuHWomwSSufMdKz6spMad2meRmp7EHSlY1OLAIlDZqqbWY0A2Nv3eA8KKY8DeRggz50p1CbI4zXBq8Eg9dtpxyGFCz3ls7ACRSKEgtHNEl238m45z419A03+gR/H5mvnmlwg6kBu9Ucgg5r6Hpv9Ajx7fma24/IynoSXKN6VMVznvG+Zpbe6e17jMhR15BHjWzNvASSYYySck7RzXPRbf8AYR/gFLrkdnz2Ls4VkZpJCQT4Crh2ftgCAMHzreei2/7CP8Ar3otv+wi/AKdMLRgn7PQMDskOfMVAdnQWG+dmHAxnyr6B6Lb/ALCL8Ar3ott/8eL8ApUwtGJGh2hTZjBPiOtQXs5bxqwLEnzrceiW3/x4vwCu+jW/7CP8Aop/R2YtdEthGFK9DnNWvpVuVA2KPaK1/o1v+wj/AACvejW/7CP8ApdQsw30BGWDh246eyp2+iJG7NMd+em6tt6Lb/sI/wAAr3otv+wj/AKfVisxR0O1LnjxzxU20O2ZMDKtjGRWy9Ft/wBhH+AV70a3/YR/gFLq/oWYu30GCBgxOSD40UmmW2WZowxPga1fo0H7CP8ACK96NB+wj/AKfULMfNpFq5GFx5iozaHazJtHqkDGRWy9GgP9zH+EV70aD9jH+EUdX9CzFW+hQxxlW9byPjUl0W2DqQDx4VsvRrf9hH+AV30aD9jH+EUur+jsyh0y0Kle6xU2srdlCGJePZWo9Gg/Yx/hFe9Gg/Yx/hFHV/Qsxz6NaO/82R7Kmum20TBu6BxWu9Gg/Yx/hFe9GgPWCP8AAKOn9hZlJdNtJftRAVH6KtE5VBj21rfRoP2Mf4RXPRoP2Ef4BT6hZk7ewggkLRoBmtRpwxYx/H5mrPRbf9hH+AVYqqi7VUKB4AYq4Rp2TJ4P/9k=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50" y="168275"/>
            <a:ext cx="4104078" cy="64981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031" y="168275"/>
            <a:ext cx="2087693" cy="278359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724482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377128" y="4002374"/>
            <a:ext cx="4429594" cy="2107185"/>
          </a:xfrm>
        </p:spPr>
        <p:txBody>
          <a:bodyPr>
            <a:noAutofit/>
          </a:bodyPr>
          <a:lstStyle/>
          <a:p>
            <a:r>
              <a:rPr lang="en-US" sz="4000" b="1" cap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Genesis 1:26, 28</a:t>
            </a:r>
            <a:br>
              <a:rPr lang="en-US" sz="4000" b="1" cap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Psalm 8:3-9</a:t>
            </a:r>
            <a:endParaRPr lang="en-US" sz="4000" b="1" cap="non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AutoShape 2" descr="data:image/jpeg;base64,/9j/4AAQSkZJRgABAQAAAQABAAD/2wBDAAoHBwgHBgoICAgLCgoLDhgQDg0NDh0VFhEYIx8lJCIfIiEmKzcvJik0KSEiMEExNDk7Pj4+JS5ESUM8SDc9Pjv/2wBDAQoLCw4NDhwQEBw7KCIoOzs7Ozs7Ozs7Ozs7Ozs7Ozs7Ozs7Ozs7Ozs7Ozs7Ozs7Ozs7Ozs7Ozs7Ozs7Ozs7Ozv/wAARCAFaANsDASIAAhEBAxEB/8QAGwAAAgMBAQEAAAAAAAAAAAAABAUCAwYBAAf/xABJEAACAQMDAQQGBwMICQQDAAABAgMABBEFEiExBhNBURQiYXGBsRUjMpGSocFT0fAkMzQ1QkNSYgcWY3JzgrLh8SU2VLODk6L/xAAYAQADAQEAAAAAAAAAAAAAAAAAAQIDBP/EACURAAICAgIDAQACAwEAAAAAAAABAhEhMQMSMkFRIhNhFCNCcf/aAAwDAQACEQMRAD8AfS3UouJV76QASMB6545NRS4uCSDPIcf5zVFySLybgfzjfM0pudVkN0YrRd5j+1jqDXA27OhIeme4B/n5fxmpLczE8zSfiNKoNQmkiV9oY4yRgg/caGHaMFyqLlwcbWO3HJ65oXYdD03E46TSH/nNR9JuM576X8RpQNYkZ2Q2z7h1Cetx8K42sImFkV48nGSh4/KipBgdrdT9O9kP/Mf314XU27Jmf8ZpW193UHfuv1ZGQ3j7KFg1VriTCxNtJwCATRkHQ+e4mIOJpB/zmvC5nP8AfSdP8RpfEl00siyHC4BXH61YY7qEhgQwbqn7qVv6Kgo3Nyf76Qf8xrvpcx476TP+8aCm9JWLvEMeOh3HHI61WJ5Hhdt8GVHg49tFv6FDET3OD/KHz4ZY1H0m5HJmcj2MaSpfTLF3sjoqr9radxyeg4ouzluL2DeroqkZHXOfLFGfo6GJubgHieTkeLGpekzjrNJ0/wARpdHFeJnfIrHPq48a65u+7LYVQB0J5NFv6FIN9JmIOJ5Qf98170m4I/npPxGh4oXZcvLhiOVHOKrMN2rHEqhB0z8qVv6FBvpFyy8TP+I1B57kMP5RL7fXNCst0IScqWHI680N9ISBgsiYVlyGNFv6OkM3up/28vwc1w3U+3+kS/jP76EimFzu2F0VcYZlwCfZUWju2YYK7AOuDTt/RUg5Z5mUgXEwI85DzUWuJx1nm/8A2GgV9KDFY3RiOuTjFSxdvwBk458qLf0dBguJtnM8/vEjfvrhnuM49Jmx/wAQ/vpXN9IrMY4F3r5scYqhrm+gkIljPtJPB9xot/SaHXpFwrZ9ImI/4hp7pzM1jGWZmJzyxyeprK2d0LpCygjHFanTP6vi+PzNa8LfbJE9CK6UG7n5x9Y3zNCWFlGjPMCSZG5yOKNvEPfzkftG+ZoGxv2ERjEYcK6KS3H2n21kzRDFrCEyrLs2ODksvGff50NdaTbXfelowMjbkDnNFS3PdLN6rERYyM9c9MVCO6QN3JVw6x94cjzzx7+DU5WihD9CS2zt3brIpGAHJBH3VKPTbxScFEPmMtnw8aePfwG2imKMRI23AHI99ca6iR3UxthFJyDnoAT86rswEzafK8C20kzOgxhcAU0t4EhwqKAB5CoxXcFxLHsRhvVmIPUY4qXpsSxLIqNtO3Hx/dSbsRc8pLY4X24qwMgiZXJIx41GYnAwMg+ANRkwkGcEZHvxSA9F9QixnBTzNXhU4yox4ACll9fR6fZvPIVLDhFJ5J8KBs9du2Ks0azBuAg8/eP1p9Rje+sEvItjHbtO4bR4ioWNt6NaqUOc8kmiQ0ggzI8e4jkE4Ar0Po6wBO/Xfjk7hij0FEFUFwwGfaeorjbmVsesMfdUpCF53Dn+0pBFUghTjzPgaVBR1rgQwrKQW34A95qL3cRJjEp3EkdM9OtSi7p0CMFYLxz766iRRK7JGo4JOFxmmBUt7AiEb29ZS2cHoPGoma22sOpGWyFOCPPNQ9JQhXNltztU7/BSevuqs3Kq6gWTFXUJwMDGf4++ikAT3sAhVtwCld3vGcVF7qBlfEgHd/a68VVbyrIVhktQG3kAkADGeOfj86l38DPKpszhSBnaPX5PT50UBZJPFFIGEmCHEbceJGf1qxpoIp9shG/Gck0LJPbPIVa0O4yleRjw+17qpu57GJCbiId5kA+pkmlQDBSGcspyDyT4Utv51S1cKSDnqa6+qwS27OrBEVsHJ2/OlOw3kM9wxYBRlIkGMDwJ86qMQdjDQP5hh5Hg1ttN/oEfx+ZrE6EX9HbKYU9K2ul/1dF8fma14vMynoz2pi4Iuhauqy9620tyOppDantEqMsU1uo3ZyVzk1pLnPpM4GMGRufLk0utWZYypz6pIz51n9LTBCO00g5vLbAP7PrXmj7SvgNeWufMR80il1O+su2bW7XMhhZsBWbIAIzwKbNrpmt9VQtzbhwp6EcVXVj7BJj7Sgf0u2//AFiuFe02Tm7tj/8AjrN6fqmov2avpWupSUxscudw5HjRelape3HZW8kluJGkjDFZCx3ffR0Yuw3EfaESZ9KtwzY52VNV7QggG7th5DZS/shqF1e2bi5maUoftOxJ+80qvddn/wBbABMe6ifuwo6Dz/Ojrmh9maZvp8jDXVv+Gof+shcd/b4P+Sh+0z37aesllKYwvrOysVOMeys92eudVu7wSNdyyRqSCHckfnQo4sOzHs2mXk0vfTeju/mQaItRqNkGEAtVDHJGDRjMw8ay3afVbhJVsbaQoW5YjrSVvAWP7hr+5YG4jtHI8w376qCTKQBa2fPnu/fWUtb7UNIvYlnldo5OoY54q7XtUnTV4GSUhIwGAHHUc1fR2KzVIZkYMlnZgr0wH/fV51G+I5t7T/8Ar99ZLXdQlxZywzMgdckK3XmtDaTtJbI7Hkrkmk1QBv0hd9TaWfPsf99STVL1Rhba059jfvpLrszR6PM8bspGOQceNZzT4NVuwlxBMSFbOCT4UKNqwZ9DXWNQI/mbMf8AKf3176Uv5MEJZ8HwU9aR6hdS22iyTH1JguB7zx+tLuyN28scsUjkkHdzz1qeuLEaw6jqRHW3X3JVT3eplsiaEeWErCam11Lrs8EM7LlyQATR2i6le3cFxp8k57zbhHbkjzqnx4sdmlNxqOCVuowT1wlUTJey5D3iYPXKDmsZHDdvqLWfpDlkbB568++mnaVpoIrIFyGHBINLpTKU2N3sLjbzdIAMEYQD3VCWzvVjZvSyeOBt60o1+eRtOspN53HJJ+6n9rO30QkxYltnBpONIO7DNCjmjt2aWfvAegxgCtrpXOnRfH5msdowVbbO7OTWx0vH0dFjpz8zVcXmzKbwJLlSLmfH7RvH/MaXxxtGz5JbLeNMbnPpM2P2jfM0vA+ufJPXpWb2UtGO7Wr6PrtrdjxAz8DSSO+KvfjccTj9a0/beDfZQzjOUcjPvrE90yRrJuzurphTQGms2ig7F3PeMFaYgL7TnNVaTqFnbdnLy2mnCyyg7VwTn8qKn02OTseJnzuh9ZQD5mlmmaLBd6Nc3jMQ8Kk4z1xSxQh32KkEdjcyE8AEnNZSSRnvGu89ZMk+3Oad6LcejdndQcHkjaPicUrWBTokku9d4kBAzzRFZYzdzyrP2flfPWA/KkPY4kRTeWaM0ufvuykmTnbGw/Kgex5ws2POorDA1G4Ac+dYvWTu7UD3j5Vr2POTWR1zEXaJHPRtpz+VENj9FnasAeiMAOh/SlmsbprqIDqY1pj2okWR7WNcFgOnvoK+TbqNqG6FVzWkdIQLLOZrS3jY5MRx8K29hhtPh/3axepWptb8xj7JIYeWK2mnY9Ai4wdtTNYQ0gHtDIkelSI7AM/C/Cgez2q2llad3PJhi3GOaP7R2sUunPMy5eP7JpVoWk2l9AZJeGB8/bSXjkT2Mu1dyp0yKNDnvHyPb/GaW9mZGt9VaI8blqXaQoLy1tA3qxgZzQ4kS316GSKRWVtuSvPXrTS/IyV5cpa9pp5pTgKx6VLs4Wm1V5lBCtz0qjVYu/125XqecU17KyxGJ4yAJFPxxTeIiBbf/wB1zEceufnUu1lzE80MQPrxnLD31yA47VzY/wAZqXa63jRoplQB5D6x86n/AKQwPVdQgurG2giJ3RZ3Z6VqbBA+iIrHAKcmsxq1hBbabbTRrtaQ+txWq01S2joOPscUp6QkMNHdfQwoFbHS/wCrovj8zWP0SP8Ake4+tn4VsNL/AKui+PzNHF5smehJdn6+fb17xvmaWQPM5cSpjB6+dNLk/X3Hn3jfM0ut/WVm2nO7GT41k9loC1qwOp6ZJbq21jyp9orKnszdvpiMFxNC3KeYrebSDSLWNfk0nUbe3ECukoBJzzycVUW9AXyadJP2aayjwsjoPtDxzQeiaFdW+iXtpLtV5VIU+FHat2ig0m0Rym+WRcolU9nNcu9WeRLuDu+coQMDHlT/AEkLAlTs1qUekTW42hi+7kfaFURdkblrcSHCuE+yfPzrfMDg85rLa72nksrs2dnEJJU4ckZ5pqUmOiOj6Zd22l3NpMAC4IU+HIqPZ7S7jT2lWcDk8Gr9H159Qif0mIRtGOSOlKbrtZdNcP6NApiU9WGc00pOwNURzSXXdIOoxrJEcSx9M+Iqy21pbvSZryNAJIlJKE+NJx2tuc7mtl2A4JBNKKd2MrtdDvpbpXumJ2+ZovUtGnn1CO4hIKKFBXx4ptZ3kV/arNGThhyPI1bK22Mng4Gabk7FQm1vSZbpYJIgN6cN7qb2cZjtI0bqBWcHae7DHFujBeuPKnmm6nFqFv3q+qV+0vlQ06yPBZqVq17YS26kKzAYOKz6dndRjYbZcAHOB/5q277S3LXLpZxjYniRk020bWRqkLbl2TJ9oDx91P8ASQC660G7ur5ZpWDKRgjHTioydl5o2iaBwdpycjmjNN1ue51KW1lVcKSAVGPOqbHtBLPrEkEgCxNwg8qVsVE/oK4XVlu2YFTjcPKpWGizWOrSzK4MTHOK59N3Q117NlQxA4GByKp1XXbmO99FsQNy/aOM5oywoIj0SaPWmvN4ZGbJB4xRWu6M+qRR93JhoyTjHWhtJ1e+uLef0iHfLDkqAMZ4pW3aHV1JuCFWPdjaV/KlUm7GOtQ0GS+023tw+14jk+2mENu9rpXcdXC44qzTbxb+yjuAMbxyPI0VNEJItmBWbk9MRzSGVbQBSeOuK12lnOnRHp1+ZrF6KdpkQD1AeM1tdM/q+LnPX5mteLzInoR3K5uZz4d43zNBwrhCQTyx8aPnANxcYBP1jZ+80tg+rneIvk9QprJ7ZotBCjnkfGsV2141qywP7K/9RrbA4ODWI7bH/wBZsz/kH/UaqHkD0U9q7d4riyu3G6JolHuIraaULY6fG9sqhWXqKB1bThqfZwRY9dUDR+8ClfYfUi1vJYScNEcrnypv9REahiVByM18+0zF52omeQZzIWOffX0Jznyr5lFBOdUu4Yn2yAtk59tOAM1urww2mnXc0ShXaPBI9tIezdtHLaXDuoYlTjIoSxmuJdP1CJ5WcBM8nPSmPZVgLObzA5qqpAhTpcjRx6hCOhjP60To0CTabdCQK2EJyRQlgMvfcn+bOfzo3QMfR15k/wBhvlVsRZ2XkYLLET0NPpuYpOmNppB2YyZJj4ZrQTL9U3HgaiXkUtGX0BEkvJkZQykc1XpUxt57xEJxsb9at7OgDUJfZQ+n+vdXW0Zyh/WqJDuzEaSzSs6BsedQ0L+T67LEnQEr91XdlT68wNU6X63aGVweCxP50vbGT0fP+sM3+8f1pS7tDqbyKM7H659tONHyO0UvTliPzNApbNc3l5COTyR8KfsRekgm7RiQHIYg1bpSrJ2hnaTpvPX30v0fJ1aIHzxRCWzTajewg7Tlj8Bmh/ANzBFAXZ4ym48Hbisz2m1DTpbM2ts+Zu9BYKuORkfrUexrN6bcJuJWq9N0wXPaG4S6hZV3kgke2s0qeR2PuzELx6NGGGCeaazSiKJnY4A6k1bFCkMaxIMBRxVV3CZoGjBwD1IHNZN27D0Q0Nf5O7lftGthp39Aj+PzNYzRpXUvbFT6lbPTTmwj+PzNa8XmRPQjuGIvJ/8Ait8zQayRemOo+3jJOPCib8ypJctCgd97YUnGeTWeE2qoWmNlGjMceu//AGrNrJoh7uY8ZzWM7aQzNqlo6xsU2gZA4+0f303a617uhJHb2xUnA9eq0ftFdDc1lbY3YG8jmnHDsbimUa1rl5pdjb29vbFzLHxIeceGKE7I6bOk73cowW6+2nD2faWdQGtbJlHTJqMq9pbdApgtFHTANVeKQuo2c8+FYfWre40vWpL6KLfHNk8DxPWm8V9r0zlRDBgZAbnBx15ogw67cKFaG1JYkBCeT7qSuLG0jN9m7Z55bhHjKrKhHI8xQivf6LJcWwiLd5kZx+YrVxRavG2yK1tw27Y2OgPkak1rq4JF1aQIwOME5+XFX3J6me0rT5l067ldDudDgY60sglvYIJLeGEqJOGJFbW1j1OcssdvAFTAOWIFemtr6EbjZ28gJxuSTofaKO4dRZ2fsHtLXc64L9KaSglGAGTiuqbsxoTaxLv5UO5Un76Mjs718fyO3I/49RfspRPnqG9s5pRFEQx4ORTbQNOdA8s64LDFaC5mSyfFzZWe7wAuCWPwFSivC0CSro8ZR87SJW8PD3+ytHLBNGReO+0a7lEUZZWGAQMgijezlhKJmuZVwT04rVR3CTbxJpVqAnQm4bk+XSupfwxoy/RVuGjJ3Dv3xjz6UOVgZPToJou0EjSRsoLHBqemW08XaCd3iKqznHHUZrQx6zDLeGCDRbaQg/bWdsY86YJPhgJdLtoGLAANK2eaTYGJ+j5LXtMBHGe7LZBA45q7W9Nu7HU3vrRNySg5AGcZHNa66uEgli2WdpJvGQySscc4qPpU0mM21vGGB2lySGwM4BqezsKM32OtZ0vJZZoygbpnwo/TW1EdoLqC4YvEp9QlQOPPpTUfSByIIrfOTwFPkPbVAfUpGLRm2z06c/Opcm2NJDTjr0qm6dhAe7I3Y4yOKoSx1mYFjd2qIRkMFJHuJzVE+l6+UlVp4doHTb1/OoKpfQjQ0Cwby2WY8nNbHTjmwjPv+Zr5rbas2kJJ6ZKsjjhYEGCD7fKt32TvW1Hs3a3bhQZC/C9OHYfpW/Cn2sxnoAuAfTJx0zK3/UaRX013mSFncxcBjjhV6mtDcKDdTFv2rfM0m7xrm6ktkk7tBneRzuz4Vn7ZaF8dnLhGhEiRS8kIM5H760Ftb2YESGB+ASdy+eBjFTtYo7e3UIfVQYA6miYhiN5d2dxwD1qWxlkY7sbEA2KMAeVKdVnWNWPGQDjA6GmqHZHvP3ikGvKfRWlySCRnHhz1xRHY0Q0uG8WIypCQVO1Q8e4HOMnHHjTGUXEVxb+kXTK8iHbHDFgAcZyAaFguricBSruYlxmNWAx7gfKjoLSB5m3zyzrDH6uW5DE8gfd0psQKt6lpcyvKneL9oNtbIbPB5qN/eXRTdJ3pBOAqjAq25voLRu+e0lTgruflVz4ceZpbLcvqEMMMYOYeCy+PuzQkMIj2w2bZgcxOCXO7B4xnP8eFTjS1uI1lgldLmI/VyAnnjPT8qRTv65gZ5V2kq6J4jkg5+7imWk2zoG9IilQBi6AHpxnmm0APrc0jNIsQVYSowEyQD1yPKrWiupdLBtL1gCvrZGT7s1G+CHuU9KJcABsZxnxxigrS6a01Dajgo0mGVSW3D2e0dav0ALYTwWc7NJDJLK64O5vHHj50zsbif0YqkbvvG0IegAx186cNbpJibKoVB3NtBzxQS3SdyxjaRguRgAru6cDildjKfRr0OCyiHvD67d5jcB0+7NR+i0iikubi4WVMhSAScnyz8TVixTgAqqkCX1w3rFMD29c8UXHY3FyspMuVH9k+ovwpXQgDSIIBdSFZY4ZVONrLkAedWw2Fwb1pXk9QuAxbnvQD1HlyM1a1mYFeZJ0m3KAUB9b2HJ8KtGoGOzVe8kMgHrqr4Az4Djmk3kA70RXi77uU9HU7sbQoHIJ59/yqADvaStHat3KE5QuOc+PTxqMd1dtCndrIYEBDs0nqqMZ8xn99FLK9qrMrwLbSorKdpxt6YFIQguIpLe6jniG0Agrt6joPv9lPpdhlMiRwoSg9Z22n4jp1xVN3aOkaXkMTFIgTGNvK58SPH2GhJ9asLO3ae7nWffnMIhw2fHnwodvQBr3UtnbsVntgm4eqccjx6ULr9xqNno7T28qwhSNgXklD5e39Kwms69Lf3Dsqd1GW3CNTwP44pv2duZtfiks7idpZoIt0UTt/OAdQD4HFDg6s0h1ezL3NxJM7PI59Y889fefGvsHYIg9i7Aj/AGn/ANjV8i1eBIbkiJiY+oY8fwa+tf6PP/Y+nf8A5f8A7Hrq4/phy/CUzYuZwf2jfM1nrqKKI3EzxkrnGVOCDjwrQXWDczY6943zNJJGAvk9IZBCZMBWPO7BwTxXN7ZSDdLNw1nunDZ5wG6lfDNNYR3duIxyQOlBRzxmRQSMHAyDxVkWpRyO2YjwQAfM88ezp+dRQwlFbackAeWeaUahHG6ESAd34jHNHi7icltrkiQIPHxxn3UPPcI7uwjYojBT0AOTgU0qYCe21iW1cwyyyFUTKEDazHwBqyS+e4ZlXvHIKtu8z/az+Qpg1va3O4zQAGMAguueTQk++3GFji2DpkkVaGeZZr63eLuERGYZ3MSeDn76rvoG0+6iuI5mh707JSPLFSiubqOS3SKFYkkOWdvvOBRWpyRXGms+3vIymcEcH20ldgA3dpDZLNd205HdrvI6Fh4ZoZNQmZWZ3ljEgJIZh09gphZWfptoomLyM4UEDJJUHoR9nw8c1DUzBBcMYd7jBJLeJ8s1V/QQnu0ldtwct3jFjnqOOPnXdKsJtxuTAWRASueufZT3S1i5inlV5lOZCecnzrl3qTd00dogQLlSQOpz0FHb0Mkt3uGI7eXpngUK0YWYoB6oQlc+XlTa3iaGyiEu1SqAHA9lLJpFu74QgFUAIaSPxz4VKeQJ2FpNJHHIuIEkHr4IOePAeFetxLPcNaGVFjhIUyvnL4zgEVW1tHbzM1yjTI+BFtBXLeRANEaTMqTO6BLaTrIWQkHy69KCQp7dzEEgaCWRFwEUsufA1XGhkUxTQuq/ZwWGBx485Jq1naMm5Z0mkVdxkG5UwPDjxoC51Je6yheTdLjKs+1R16cUkBYzx2Vr3NwJCcBCiHhx0/TP30wX0Wez9Hls37rqVYDC+2s05MRaeTIkHJYt4HP2Qfb86TajrkjAJC7KQu0ncefhT62Oh/r3adbRGtrWZpJU9USK2FwPHHnWFubuW4mLM5dietVNKZW2gnPiT0FcJWMeqc+2tVGhxVntgQDfy1WW95NaXEdxbSMkkZyrLxiqJJABlvLp4mqXld8cYWnVlyajofXNpNqOmtq5TdD3uJivOwnxxX1DsGgj7G2KqwYDvMEeP1jV8i0vULuBJrSGYx293hJgfs48/hX2nsxpy6V2dtLJJVlWMMQ69Dli361ccOjmnlWAXAb0mbB/vG+ZrO6kj3F5EhyUaZVORkGtHdLm5mZeveN8zSK/aKFHxvEqygod32Sehx765/bLQxW3t4JN7QJhcAYTqTRxuIEwzSBemQ3hnpS3TpzfWqGeNW3HLA9P44o94bdo2LRBs4GM9cdOM1Awjv4zN3aOm4DJAPNUG6g7xfrUw+Sv+bB8PiaktrAnrBAzEYznw8qibaCIIe6Tcv2cDp/GTQB6VxLbhlO4HoaRxpLcasysm4RR7lUnGTzTG+1Wx02MLNKkZA4jHJ+6svJqGo6jdG40q2lQYxvPTrn3U0/pUU3ob6kIrNreGX6xg3rANnauMf8Af4VG41CGSxe2ifJSParMRyKAteyOq37d9LOqs3J2gn2+HH50fH2FVMd/eqvHiB++i0X/AB/WF216tnClrE7BHG52i5weBx7KE1JYBbiFIRudjs2J65PxPnVh7G2aEAapGCP486Js+zlxaSiW0v4ZMdFyPuwaXdFLi/sD03TrtJC7OjFlG/qcc56+80ys9KSGVpSxYk7gPBc+X3UbHE6IFvLJkUH7cDEH7jkfcasfRzehZbK7WQxoRhwRIpPj1pdk/ZEoSiA3ZkWMDwB5oHTHIUW7xR7snY5fBJzzzRd2DaNKly5bgeo39keylimMXu+WMAn1QMgMvGTnPXrVozHUrxQuiXEEM0mAC28A5qEl4Wb+TokC928YaQ5ycjB6486ot2Vp0k6omV24G344om+ljm7tUJRsZ7yNdysp9vwpALryeSS3eORhJIoGJA49U+e2kYZbcjvJgzuCVGcjGOPcab67qcUciF44soCAjJ1BHWsPd3TSOZkOMfZx0Huq4otL2y3UNTe4kZiNgHAA8aTzShmwvxNHXyi4jS6iPqycOP8AC1L+5Y45wD41tGJlKd4RIlFiAHGOvtqvcSBheM4yfCpLGvA5PvPFTCBjhR7jTK7NopVR9piSfzq2KB3OTnHlVq2wTMjf9zUt4YlRlV60rJbR1dkfGQW/KvsXYZ2k7H2DMSTiQZJ/2jV8dijDNgcmvsfYhSnZCxU/7T/7Gpx2ZNlVwp7+fBP843T3ms5PPPDdS95GZFPGMA5JwB8K0dwxW6m/4jf9RpBdCO71JkkmEQVTg8da51s2RPRblEQWzNiRBnYfAZ6D2U3dIghlndk+sDDHOOgx7qSWNsWvy8QXECFTIv8AeEj2U1iuVVO7lx3cy5BY/ZPlSY2Gd5bW7ShWywwzKT0FIL/XrzU7r6P0NGlk6PKBwvnj99CvFc67frpVm2Yoyd0/+FfafKmsktjodv8AR2nqueBJKeC582Pl7Klv0tlqNK2BwdnrGyb0i/lW8uW+1I5JjU+Q8WNFXGsWtl6ixF2xld6Ege5RwBSjULyWGdCLmN5VOdo56c49gPSlGpam17MJXhcDbwQ+PhWi4/bIlzPUcD6ftRd3VrvjkkVlfDI/qgDx99K59cdbgrlWRz18Uz50jjieVJhgjglcN4eVW+gTCPZKpx9r7Jxx4+6taRjbZdNq8/dIguMuGO47Otdh1mULuMpU/wCHYfnVseiyTTIg7xZQo2ZBC88kc+PT76CkgvLeYwyQmLDZwBnr/wCCaGkyk36NDp3bC/hYpHMzIuPtcgj41p9P7T6ffuq3CG2m8JEPGf0r5j6HPbLI+yT1m5bpk/GpQxzwbZ1kKqeTk5HuNYz4oyNocso7PtchtrpI11JI54xzFcgdPf8AvrM61o13p1296GE1sR6pVc7enJNI9A7VvbfyeRu9iI9aIt09orXWuqx2qLuPf6fOMAnnZ5/9xWNyg6Zt0U1cRLDLMYHZY+8QAgg4XPHljmvAltNaVJ1hMa7YkC+szeWfPim1hp2mXlxcW0KOsy5fu1IxjyHn7/bQ01mXW6s5YfRXiXcsWMsR/iB8aHP4HHxq6kfOLm5nu7h97FiTzuqmRQYgmfj5Uw1xW9LkuFi2ZwJto4DefuPWlJdmOSAuBwBXTFXlDbjFUydiUhn7ubmKThh5eR+Brt1B6NN3Y9fHRuMEeyoiJ5B448auDrFbBJFL4+zz099aHP8AlFC225iW5Gep8KmxVAvdYBHUkVEM7spZsNjp4CpNG2CAxJ91KzJysiDv6ksPdUltSTkbiCOmKJtrV32sY2CkZyemaaQ2kqO6RRtIwXhlyRUtk9WA6bYvLNtC9Opr6z2Zh7js/axYxtDf9RrG6BbKm5CuHB5zW80xdmnxL5Z+Zp8b/VBJUhJc8XU/U/WMf/6NZq6tpruSXuFPdseSW4BHsrTXBAupwTwZG+ZpIVuFuJoLWNZeC3B6fx+lY+2aojb3DW5SJrwvKP7tUz93jQWo3Ekk/oqRyb5yCqkYwenHv/fRsMKISFUkR5EjMdpJ6nPHWi+zNot/q8+oyoFjt/sA+f8A2HzolKlZrCNsvnEXZXQVt42U3Uw3Sv8Ax4Csxd31vbsFWeVmfJkBQYbzzXO1erNd6lIHDGJhjAHOPDrWeu7m5mZJA7Nj1dpPP5VfHClb2ZckrZbOe/uS0St3bE42faBqAkXvEtRZmaVeWXdgKP8AxROkLLLcDvXjDEgAOCc/dTOQDQtTTXITHc2zuIbmNVOB9/urYyo5d20Gl2cN4ndDbKqsucmQHrnyGKbaxYXVposd6lvHe20CesAdm0cHdk9fKg+3qRynTdJsCx3xvcMGPhjI/INR0cj6j2BlvwM7bHuZMPzuU46VPqykS0N11SzSeew9HEpAiPpLHd5t7OtcsrS21Wz1Ca2O4QTPCyls5UDCtz7ao0iaax7JelyyJHFFZCSEE/abLDHtNLuwDm3v7qzusn0q19IjwfEA/oaKsLOx3u/sq+qpFHK0BCSqzE854yP1oydlupbXTobSEm6tBPOxOBFnpWNW21C30KW7iJNncSmGUDoCuCM/fWvjke2vLKWEgl7SMSqincVxjn2ChpIasSpK0s+21tVa1hYobkLgEjyFPLG+NuzwO2bdztcn+yfMVPTXi7OdoY9OY97pepZkgLrzGfbTHUbaS+jMlhZLLA7ErKjgBvb94rPkSeC+ObhKxXFqt5o2owzwsGa3J2+TL4j3eIrS6hJPrVl/rJHOIbiBAYY8cSjxH/asneRO1sVZCJrfg8+GePupn2Q1V9MS6murlls1TeIiuRu9nkay0qOuat9kD39u0sKTXcsGmvdDbJDL0ZCc/l1FZm+gtLK6kSKdLpB9l1OARVOs382parLeyuWMjkqCOi+AodA5Xgda2hGkcnJy2deR3wWXcpP2VzXRFuU4G3H9nGc1fDCfVJIGPbTK0hSSbLGMKvK5Pzq7MabFEdvIoZmTKg8Z8qKihfidoAFQ8dOa11pptlLtjmMIOME5yaJtNLtYSVKtcOSfWCrgA+z76zc0VGIrsIrovHFNAqmQHa3n7KfpZyyRrG5Cow3MIgQcAHg+8+VATIbe/hFszF93CEDC591FrqElvKVfBOdr8bdg655+P3is27NKpAmiqyTTI42tnkN1ra6f/QY/j8zWJ0qR57ye5Y7izHFbXTTmwjPv+ZrXi82ZT0I7kA3c+Rk943HxNK2gEZa8Mgi+sEYY58fdTS5BN1P4fWN8zQVmpmvJLG4jEiSAlST9nzI9vj8Kz9miYPeSNcacIhCivgs0hJYsB15phbFdI7EyTEgNNkk9OtQvIRb2t0EbcqhVQj/MefyFe7b74OxttDEACwGcnwxms9ySOjXGfN725ilJfeHyeVPGDVNlaS3Uyxw8BiPVz5eRod1UHLcg4wuMVsezUNra2qXcylzkDCrkgHwxXY8I4/Z7SIjEyrtLKp2xttVgpHB5LDnNPp+ydtrV/DMdaSdHIc2pYKrOOpwPjXrE29msk8ExSEF3ZZbcBU4Y7ueePV+6hbTWItZMDIk4W2YSvPBF3SOAPWbd51nb2XghqnZTTY+0bXOov3jSRbmt1ZvUHQHII8ulV6bpsVr2cvLDdKI7qRlG5PWhB6deuRR1vrWhazrMSWUt5FcykrE0qgiQL02s2fEUyW70u50q91C8urib0QvG6MAXjK9SMfrT/QYES9nbbUOz8em3M7wx2q71mK7fV59uPyqxuy+l6XPYalp7tHICEZYW3h8jBLAk46mhJ9RtY7S2a6WWWDUsvawQxk7gOMFc+Gc0TF9GG/t9NlleOe5hDofR87MZJyOueMHil+kGA9NE0/Q+y17p0l2t5BcMWGQCQf3/AK0gtb/0ez2rZSO8H1YlIAyoFGz9xFq0mmW1zLdXMMfeoBCoU+JzjxpfFf2F5PJbRpdGOWXBmRcxg45APicj86aTayNUWWdhbyXvp0kV7Kzjh5iDsHkOtabT303SrZYHLTROCQAudnwHTrSPTdb0k3SWKwarEyMN+8ALHj/EPAUXdW2rjWJU7l5ISAUmjjGCOT+4VErvIKnoq1b0E6gDajEcq7ZBtKgZ8aF0SFmlu9PmUncpyDwPI0bc20rW84mZ2eLaSMdMk+HuxVulwO3aC2mbGJkySPMr+9azeGdcMwPn9xAbe8lty2e7YrjPtovTrESIUDAuRnLDgfcOaK7W2Xo/ae8VfsmTPs5Gau0mZ03RqsmF5yOgNb3g4Wsh8GgB7TvI1DSYx/NE4P31dFocsDCWODvGGMKV25J6n20TDcSNdFDDJvlG4M7nbgeweNdivwJAQfR8ErkvtD+7dWbbNKo87G3ZvSIgX28kxrx45ODzzzXTfWyW0jMluGQDhUwRg5yAffRt3qNvNbTSwSwyOBuKALn7zWdlj+kp+8gQGNQDmX+0R4AeRpJWMa2sHpJiuZmYE4cOAWHv4PWvavqdtII7S3ZWmkbYzhMbRnJJ+6go9WuYTcJAiwyucLGnIBx1A9v6UNDEsbSNLIqMTl/8xx8uc+3FOhN2M9FbDzI+CQxzgY+6ttpn9XxY9vzNYXQJIyXXGCea3Wm/0CP4/M1fF5sznoSzjN1OD+0b5mhFhjluJZWm7sRAYOcYOf4FE3BHpc//ABG+ZpW8qG5kQPDyOd7Y+FZ+2WvRZNIsujSSLs5uFUbQAGAB5+ND/wCk6VzbaVbJ0aNmxnGSAP30NqF0iRvCioFDoVEbZBABGc1V/pBvFaPS5yA31WBx1zjNTFftHRNf6zDpCpfb3Y3L/aBzinmn3l9AjJbK4mhwQobGOPBaFs41aZyA2JRhx3ZIA88CtTYaY8kjyTLHFayW6qrYZenGQeoOCMg9a6ZNHLEWXms3dz2Mvh6ZI6tIkbKYlXjIJGQM9eMVorlLez7C3duiM0nogKEDARSB5dffQMmlackV7ZzXO6G5yiStGQ2RjB8uooTSdRlS3On30sVxavam3VoM72HQZB8qSdjaIXiwwdmuyM8A2zLccsDzyQaSXGqXunahrvdIxtbqSSCUHwJJ2/Gm1tYXEE2nDVZR9H6a7NHtUhnOcjP5UbpsVq309DexrLDqLs8XrAFTkkdfHn8qvsiaYrN1LEeyTLZzP3KFk24+ty3Rfb++n0s8k3+krR5xZvbSPak9zJwQcNwaWS/VWnZ9o5oxLpe/vEB3E+sCMY48KsuL++1DXLTWrW6hhubWIqBcox8+TgHwNDdhTJa288HbrVHSLuZfo9zhT/lOear0e2vLjQ9HgsxHDudn74nncCSePhVxu5f9bPpG9iMxa0WCZVRvrGK4YjjGOpqeji80u8is7SeO608OziNkIlQEHjP51MtDidsLgwduNad0Wf6pS4bjdjBNPYtSvtY05kMHMiOCYXwyern50pjgEPaTUNWW6ghhuAEUONzDGOcDw46+2pyWUseqRtDrefSkaeDYuwdQCMdc4HzrN5ZSJvZXkdrFI0iyxup3SYBOAAOWxx5Yp7pVqXOjy45BwfvP76z1pq1zpdxe2U1vLKsoG936bjn1h4VsNKIjOlxEZYE5x8f3VlPaOiGIs+f/AOkVY07XToy5+rQ/HFK9KldpFxIVC9MrxR/+kKXv+2d2Nw9XavJ6erQmhD+XIu84HBXru4rf0cns10WxYFn2QSSHlQJW5Puq24xNEskUi5K4eMYKg++uWW2zRillI8jMT6wB2ccfpQ9xqiQ2ip3bwDPLLj1j48fx0rLJogDUtPRMXksW/jIwQuc+yvaZFK0av3jqSo+yuRt8qXavczTShhI0lvJhVZ+N2OpAp/Yo4jQLEzo6gFt+MDI6cVTwhk/o0bVcSFnk6sB86DuLSNVZvrXeNuhTrnGBTSS1fc+1ZHQ5we9IzXRbkwFJQ6f7slRYhZoqRxysjKRJ15GK2+ncWMfx+ZrE6aqrqU+DwDgYOeK2um59Ajz7fma14vMznoTXC/yic9frG4+JpKLUyX0roMhecbgMnwHPvpvcllupyOneNn7zS6K5hS6kMsIkDdTuxjp+tZ+2XQs7QRBBBMTtJyrKSDjB9nmKo1wi67LWtwU7zuG7twPIf+aaa2kd/aTGCOHfGdx2E5wOPLypZorLfWF3pj5PeplQR/aXr+VLVM6o/qFGbsLq5ml/ku2JUOCfEfurQmLU5bH0i5lla0VVYyK6jOMZ8znms/bxG21BoZ5+728ELwTWm0pO+aLT0thdxFMvGZcEHjDKOMDoa3eTiWGMLbQTqLs8F5bSwLgyJLNvwT03DwNWXWk6TZXUdsXtWa3DSTytNhYmJ4yM5rF9ory70PWdV0+ImMXEsbkD2esPzxVkU8ur6R2j1eY7ZJe7GAOOvTPwFPqPszcSDRLVGS5uNLRpYPU+sbLAjg4J6Uiure2Ta0Sac4uU3RxLlmcA9R51V2hsrX6D7MzmBe8laNZHKfaGF4J8a5fXlhpfbnTJJGjhgt0bcMYCA5xSUQ7MMsZNFG5JEkn9YRvbbjmInk5x4ZH5VLV9K061jSZ5LSzXG7eZsnIz6oz45+dJdNkS81TWri2dyj3quO6O0shZ84/jwonUJ7OTtddSzIjW1nahkSflcnGT7+TR1yFsvhit3je7doYUXGLkIADk4zmjreLTJ7CWUTrNbRuTJcRthAAM5Ix1yccAUjv5Le70rRreCTfDPfFXVRhAARwPdmidRihsNb7T2dqFigew3hF+yG48Pifvo6A2PezEtrMO60+aK8lRzmHaCgXgg56g/lVmt2TrfWz+jXqXLSuwIcPuB6qhH2R5cVkrZF0v/Vq+tVaCS5iaOYxtjvBnH61qIVur3U/RLmMTrg91LJcMu0jBKnAzxkVMlTGnZdeQBGiUXBnLoy5dSHyG6EHxH61odIK/SyI3Po0OW9nA/UmkDzKbyS+ljSNIlwypn7Q48fHgc1Vaaw9nouq6nIwMs7CCMr0zznHsyaw3I6q68f8A6YnXblr/AF+9ulb+cnbB9lXaS8sMgmbOEwcY8KBx3k7MQQc5/KnukwBA7MQQeQ7MBiuh6OL2aSGYTs7Q3LKZE3ZQjg8YoGwiNxOVmm3Mi4yx28kndUoYEuJY5IjEkfIkkbKfcR1/8UzgsbOytZWhlDzMxIAYkbj0HPWsrNTPapBCLuCFLcI/ej1g2dwx/wCPvrQ2ahYkA48qT3ul3PpC3KbpGRgGVTzyOccedFWtxHJxHcSblGCDwV+FEsoY3OOMYrkiqYyDjkUJNfLEBuOFoF9VV22osjFuBtHX41CQENJUJeXCLyqsQCK22mf1fF8fmaxOit60wb1XLHIrbaZ/V8Xx+Zrfi8zGehJOQbucf7RvmazN0L5b2UWuCNu1geODWkuAfTZyBkd43HxNIopZItXlQoT3mPZxnHHn1qVhs0RC8mvPR4RcReonXYSc8dSaSW0z2l8JIZeCwZGHj/HStcJ7adCshEZUkYJFZ7VrF7Ru8j9eFhlRnkA5z4e0UYaNuOXWRHtJY94I9Yth9U6gSKFztNUaNqlrDdd8IpGnEJUSb9uMYx0prpF0sSmC7QyWs4wwxwD5j9aV652Un0mYy2zmXT52DIx6D2EjmlCa8WPm4qfZDEWaaz27guZ4JJVe0yVcDltpHXGDx+lU2ulvadjNd0tEZrpZwwTGSyAjBHnxVUGs3AnibVFWO3jiKgjcRnoMnOad6PN9LafcmISSXsDYgEOVHTg5z095rRyaOehdrKCfsv2f7j6x4JVMqAcpgDOahdGNu12m6hcxxGzBKvIMMg64BPn0pmbTWHdUuWWK4dTlXcIScYODjBPQ0CxNjIyas+ULj6shSpzwCcDqDR2HRZoFhF9Pa53sJSGW47yBxwCAzYwfca5q1pd2PaCTWUshf208JhljjxlTjg4PlgVCS2ieKSZXhZWcfZiO5CenAI8xzQlneLo+opGLqR47hikqSk+zmhPNhRTbaNejslazRwFbuyvDMsTdWHHHv4qwTzatd67fywNHcXlqYobfIJPA5/IU4vTudlimy87ZMPGPE5GehNDS6fbSLKryyRTuoMcZlDEHqDjp1yKamLpYqtLTULmTTIr6z9Gi0yLGH5Lknrgc4p/IFbUIksHZyJGyHVs/2ec8EHp99ZuFNWjvEhjvme6ZcAMMkgHoCQePurVXd4mh2RmlCemzDLKrH7Xnzms+SVG3HxtvILr90V7vTbdi8rEF/wDMx6fGqtYhMNjb6fG52wLlsDh3PJPtqPZuwkup31a6YHr3ZbxPif3V3WJI5PX5Ykf2ciiEaQublt0jMOg3sDz4AY+VaTRoFjjQRSKHbHDpyPLwpZaWclxLlI1DDOCSTg5rRWUEqKM3oTgbcMPW+7xqpMwiMJzLEYO8iAAJV+7fG3zNSmEkW1lcNA/B3tlhk8HAqMl2GGHmkUsfWQBSqsBnxHszS2a7idJIY+8MqhWRlUZLDwGPbWdGlBtwhIjVQ4XPr5UkKBxnmlF6694O5kWK4U5VlXk8dCfKi4dbimtZJ2TuDFgM20HBz08/bSaJLqe4Jbh29fvtxJPlnwqkOjsc11HO0bQtdTEeW4AVpbO29JtY+9t3tbnqjOAAD0wOaC0zs/dmdL2G7Ks3JORkHxA4Nadbe5VQrXAcDxZBu/QflUya9A9GY01HgupopkPeA5J9tbTTCDp8RHt+ZrHacQNRuu8fvHLnluprY6YANPix7fma04vIxloT3CEXEzf7RvmaWmJ7q+bY2woOSVzn+MUxnlKXUwxx3jdfeaTarIsc6sE7skZ35OB93vrP2zRaGZtJC+5Z1UFQPs5qubT5JI8C5DKeh25zQtoxms1ZIZH2nY22Q446EUdBCoQoY5IweMM/UUhidVS0cwXD7omPrMMZQ+Y/UUztZn0xO4u0FzYTrwB6y7T4j+OK9c2aGJowp46ZOaUJrEmjube5TvrVicqf7I8x5daiULyjbj5a/Mg6/wCycE8TXmkPJcwH1jAH9YeOAPH3Vnuz+qHQNTuGaKWNdwX6xSNg8mHgPbWlsrneRc6LdhweWhz6w+Hj8KNbUNNv3K6lZIJsbDJjDY8s9aI8rj+ZFPhTzEDaYa13eozToYUlKK+B6qsOSCfuq6a0itQ1rfb5tPyr+kjkp5HPl4HyoNtAhtreWLStQVYpWLGOVd3XwyCKWyadqqWUtq1tBcGRSO9Hqk58SK0jKP0yfHJehtPHa2mdS0rf3ZK93MTuWTJ5Az5V6+e11FZb4xzMgwHO1dhGMHrjFS0eGSC3hhv5ZO7jUAwxxAKTznjHt6ioixS2u5JbWYxRuciOQ58eQfMfmKO6BQk/Rm3jvNLid7jdLaGbasSjLwrnIOfdTuGxTUoY5IX9IQjKTA4aP3nyHkfbV8s+m2ZNy6oXZid2AoHsz5Ug1TtgXDQWQBU8DaML/wB6XZy8UaLjryY5vdRsdBiLAiW4IxuHUn2eykVhZ3XaS9F5dgpaocM3QH2CgLO2W8uVn1CVmJOduetaY6jFBbiGFQqcAKo8KtQrexcknVLQ3nkitrUpApCIONuMAeys1dsZJSseZOOPbRsl006YEb49nuqu3sWdpN0zRsrDPGQR7q0ujjoo022nCl0VQzZwzDGPZ1ozT1cuiSxlngYiUKhbHHB6Va0EEUDhBGUGAWIC+I9nnVEwntZ5Jrcq3eR4cqCFH/es3k1iqBro3ETFLwB9xO0sGG7g8DjrRsN5DYIkcdq5DJvbPBUH39TSqG7n9JVDG06o3qKWLYOPPzpldWnfT+sJ8ADoBx50FE73T7W5tZLm3AV5l6gZHv8AZQVvqMsNrHErO8v82ojIwfHr8KYpbMbH0QqY1TozYweQfupe1tM0yMqBnjbPqt6uKSGarTRJBHEZ5y0zjLKGyKaM4Y7QMtjJxWP0ueWG7kMcQcM2FkkfA2+81o4JX7vAmhMrDqrbsnFZyWSWZ23RRrl2NwJ3k1s9MBGnxA+35msTaKU1uVHdXfqxVs81t9P/AKDH8fma34vIyloST83c2f2j/wDUaHt1R7qUMNwAAwT4e6rZ2/lk+B/et8zQ1tPFHqDq8uGceqnn7azezVaD90MTiLOwv9lQKW6rqEtjtYY24OSDkg+HGORTF41lkWRvtr9nnzr0ltFN9tMnxBqVQC3TtXGogqVDYUZcZHPl0pb2rtlGnkjAY4ArR+jpap9TDu9mQAKT9oxNNYqVhYjeC0fBOB7vCrT/AFgKMWIbmzQTQGSNxyQMgffjnzo6DtTdy7re+hSdFHDuMkfHrVzXcUpVHjJEjesUyDj3CqoNDZopJjGyh3OwOOceFaNRexRlOLwyP01JG26GaRRnIGdwH30Q3aS+Cgju5APNCPkaX3WmXMOCilucUE8csagNgGo/jizT/ImPG7U35QD0WE4Oc7GoWbXdam4VlhB/wKBilizHdgkZHgK80zgFhnjpk1ShFeiXzzZGZpHmHpUzybsnOfH41ASd2SFUMMfGoPL3kO5iA2eK7DbyTzBVJPieOgrTCI7tvJYtw5YbXIw3j1o5Z5SysNxbHHq1bY6HIxGVOCfGtBb9nVxuk3Lx1BqXJFW2LLC6d02EFpR0UnG7PQCtOY5bT0eXZGAWJLKTxxnBBoL6LtI/X7xM5GfWwfYa7Z6nJDJv9ISRmLZZv7Kgnk1Dd6EkMRPHcwFZG3seCqxAsf8Ax+6ktxGbByk1xJIv7ORirbSSOnQ0yvZd1ussJk3A5LAYXxJIPX+BVDw2t5cNLcEy713LIWAZR5cGpQwaO+VVZe5aMxt6vGQRjAJ8utW6Ve9+xW4uDjaGznbt56GgruziEKSWs07P1WOU8Njkj8qpiaZNtzHEBA4y27n29B7aqk0MfXsu+ZIYijK4Kk7gdpxkUjWG7EgjkjlwAQ4DAAn2GrLHVbWKXYFWLvmBL8kqSPyr19Lm69HKbGJ/nGHrHrjB9v6UkgK4th1KK3W3jR3PVXLbfaRwK1ViiSwtFE0c5yA0sajanhwfE4rHzQmIILebvGlfa+3jI+HhitJBfwW9sIra6EZjXAjCZOcUpCAokji1+WOEbUTjBPJNbjTP6vj+PzNYbT2W61eWYMWH+I8bj7q3OmjGnxD3/M1fF5GU9CS5GLqY4/vW6e80qmubW3vxuYK7AAE01mfFzOpI/nm+ZpJqOm/SN7HbiUIHbJwMnA5J/jzqfZomFXWrxQOoZ1X2E4rkfaW1kl2s23PTcMZ+NQHZq0N9HAwZ9qlyzMSW8AKsv9H02BleeJ3kc4RQCengB8aX5GGJqEUihhIhB64NV3N7FEveykCNQST9wpfbdlYHzI7zxhjkIWwVoG+0mWC/SzguyY5QN4kOSBnw9+KEo3gBzbJYzQm6toovW8QAKKZY+69bBY9Ao4FJH0nUrGLZY3I2kklXHA91U2urzw3EiXowiZ5kUoT7hRXxgF3MEM9/3RuCsgXOxMdKBv8As13kB7uVwc5DHHFXpqSJJ38NmXj/ALy4xyo9lO0lW4t1MDL6y5UkZFDbQqMPb6JHJIIJUIZThgMFh7ceIos9miqFo4DhSOWTjHifnT+bT55m7x2RWjJKvGDmhUn9GV4tVjmw2frg5wartYdRHdaPF3VsibZJJzhGVduB1PTim9j2ZWFcJIy4OSaohaW51HZbNG0dt/M4HABOOfbWltBOsDmeRGY9AgxilKTHSKbfSVQK3fSY3ZwcfuoyQrGCxiLr/lFS3kRqT6uDyTQdlqkd3PLDHHtKng+DVGWAHqtxvhcpbyIQpxujwPvpTb20ck8wM7GCI4UAjp8PjWiu4blpyQV7kjptyR+dL106RhI7yggsGxswCPI1UXSAHhtS7HvWkaM/ZQkggY4yw+Qq8aRayoBGqyTp67KBgge/xq62uvS5ZElURyRnGFQlTjH7zR8TpDGwjkijJOGIgOCPfQ2BnGWzgjwqcltqxPhnHPJB8K5dXWoWkUJiRe5QAsFGc+fuoi9gltNTE6OsiSqWAcY3t5Zx8fvowzxSk2pgJYJ62B6o9maqxiq6Cx2sEzmOVTym2MZzjpn86Pls7fVrQOJVMowe8UDIoDbed24kgSCEZCq4G1fd+dU6VIiS4t98s4yGC8DbnqaK9jITwvaOYWRlKENG6kZ/7kijDNFAge2jDlYxK80pLMc+Hvoq30uVreRL2UvI5yHB5UEeHl41WlrFYWUkNzP3kZO1AFGeR09ppWI9pEckV9IkhUtgEhegyK3mm5NhFkY6/M1gtMkhivUELOwkXkuMHOa32nf0GP4/M1fH5mMtCG69W6nPGDI2fvNJp72C01q2n7wFWOx8H7OfE/GnNwB6XcAjIMjfM1mrrR7RtQwYQB169aj2arQ+XWbGGe4kW5gO7bhmkxnjpVydodHkjR3vIVYjOC3IoC27OaWUG60Q586IHZrSQv8AQoj7cVOBYOX2t6bOmyLV4oc9cck+dD2ep6HaPI636PIxGZJG3M3H/mrJNB0lD/QoePZQ40fTN2BYxY/3aMDwdn7QWtyjdzfw2wH2WZgWPw8BSaLV7S0vpZ3cXUrgDcGyufj0+FPxoGmuvFjDk/5aGm7P6eucW8a/CmmgwL/pszI8clzapG4xhRu48qttbi0tlh26uFWPjYD4VH6MsVbPcRYHuoyDTNOcZ9Hh4Gc4FN0Fonp2vRM1wt1PCqBh3ZB6/wAcUTNqekTt3bOGXxbPFcXTNO7sFbaEg9MKOTVTadYkH6mEBftZwMVNIdotiudOiZhHNEo8PWFXQ3tsFbNzDnwJcUJHptoV3LBC46ZCg11LGxckJDA2OuAOKKDB29uFbZ3TxN627ImAwfA8mldtZ3ME0VxHcwd6jEkGdcEEj2+00xl0y0x60MS58wBmqhpVkrhtkXJx4dfKqWBNjqKeOSMh7iBM9frVP61zNuybfSLcY6HvV5oGGGwVW9S39X7XT1ffRPd2KgBo4VyD1UDp1qQsoMAS7M8N3BFvQh8TLy3gcffVduLkBZLy+s5Cx9Yi5KlR8ODVjNpgAbfa7WOFO5cE1KS3s12hlhVm4UHAJ91OwsWz27SN3k+r2soSXciNMMDyPFEQXNvDuWa9siuMjbLyTVkmnQN9mJPuoOTT0B4Rfw0WmATPe6bNA0Ut3bspXBCv+tK0vbW0B9Ga1XdwTvJbHtOOaIFgu7hF/DVq2Knqin/lpaKVAP0srTEyagAgGFKKSfjmq0vbOVGN3M8jAkoO7zt6c8eynMWnopH1Sn/lq54ooYvsLkeGKLC18M7Y3cCajEiSM+fVH1eK+laWSdOiJ9vzNYOxBudYdyBhOBgVvdM40+L4/M1rx+RjyVQjuB/LJj/tG+ZpZJtOqKCR9ngU1nXN1Mf9o3/UaSTT9zqvrqeVwD5Vn7Zd4HCy7FwK4bgjihY72KRcq6nHkaqF/A2CsgPuNKmFhM8hPNUpuPQGqnv7d5GTvF3L9rPhU0uoYxuMigeeeKdBYdbs4obUZj3L+WDzXItSt5oyyTIfiBS+9uo5UYB1Ixzg5NCWQsxNlKws7zu97AWrCVc9WLHB+A+VHPeXFrFata2pRWtHEsf+IYGW/Wi4dO01Y2wSF2GM4Y8gnPzNMNPtrFJY2jkZ2jUqokbPqnqOa17IhIXT37Wug6EsR3Ov10gB6KDjP50dcKsidpGXoYkYfgq/6G0eRgGhDlYu6ALfZGc8Vx7PSVmkDSSh3j7t17xsMAMeflStDplHZkdxczQQ8xmzgl2jwcrz99X9kgRb3DG2EZad8yEj1vW6efFW2J0/TYGFoAqPjcSxJPgOpqqO00+MsyoRlxIR3rY3ZznrUsdF+uIltqljfXK97ahu72H+w5PDYpCs1wzQqbfu1XVJT3m8H1sH1cU8urzT7iaKadO+eE+oMk4PnjpXEk0oMpEW0rOZxnPDnqaa0JoSwWscunwrER3k+mytLjqWBzz8aHsPpC7mnmu49w9DluI+ccMNv6Vp7aPSrUTXEMSJ3ilXIJOAfADPHXwq/vtNFujFQsfc9wuP8HHH5UdhdTL3B2aNpLS2She6mIC4O8d39o+Xn8Ka2sQ0670i5uGW6S5t0hRupjbGcijrW10QRoIYhth3YVnY7dwwep8qnjSbTuZkhTMK7IzncVHs59tJux0OjHxn2VSY1J5FLW12JFyN7cZwBmuHWomwSSufMdKz6spMad2meRmp7EHSlY1OLAIlDZqqbWY0A2Nv3eA8KKY8DeRggz50p1CbI4zXBq8Eg9dtpxyGFCz3ls7ACRSKEgtHNEl238m45z419A03+gR/H5mvnmlwg6kBu9Ucgg5r6Hpv9Ajx7fma24/IynoSXKN6VMVznvG+Zpbe6e17jMhR15BHjWzNvASSYYySck7RzXPRbf8AYR/gFLrkdnz2Ls4VkZpJCQT4Crh2ftgCAMHzreei2/7CP8Ar3otv+wi/AKdMLRgn7PQMDskOfMVAdnQWG+dmHAxnyr6B6Lb/ALCL8Ar3ott/8eL8ApUwtGJGh2hTZjBPiOtQXs5bxqwLEnzrceiW3/x4vwCu+jW/7CP8Aop/R2YtdEthGFK9DnNWvpVuVA2KPaK1/o1v+wj/AACvejW/7CP8ApdQsw30BGWDh246eyp2+iJG7NMd+em6tt6Lb/sI/wAAr3otv+wj/AKfVisxR0O1LnjxzxU20O2ZMDKtjGRWy9Ft/wBhH+AV70a3/YR/gFLq/oWYu30GCBgxOSD40UmmW2WZowxPga1fo0H7CP8ACK96NB+wj/AKfULMfNpFq5GFx5iozaHazJtHqkDGRWy9GgP9zH+EV70aD9jH+EUdX9CzFW+hQxxlW9byPjUl0W2DqQDx4VsvRrf9hH+AV30aD9jH+EUur+jsyh0y0Kle6xU2srdlCGJePZWo9Gg/Yx/hFe9Gg/Yx/hFHV/Qsxz6NaO/82R7Kmum20TBu6BxWu9Gg/Yx/hFe9GgPWCP8AAKOn9hZlJdNtJftRAVH6KtE5VBj21rfRoP2Mf4RXPRoP2Ef4BT6hZk7ewggkLRoBmtRpwxYx/H5mrPRbf9hH+AVYqqi7VUKB4AYq4Rp2TJ4P/9k=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50" y="168275"/>
            <a:ext cx="4104078" cy="64981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031" y="168275"/>
            <a:ext cx="2087693" cy="278359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162313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377128" y="4002374"/>
            <a:ext cx="4429594" cy="2107185"/>
          </a:xfrm>
        </p:spPr>
        <p:txBody>
          <a:bodyPr>
            <a:noAutofit/>
          </a:bodyPr>
          <a:lstStyle/>
          <a:p>
            <a:r>
              <a:rPr lang="en-US" sz="4000" b="1" cap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Genesis 2:7</a:t>
            </a:r>
            <a:endParaRPr lang="en-US" sz="4000" b="1" cap="non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AutoShape 2" descr="data:image/jpeg;base64,/9j/4AAQSkZJRgABAQAAAQABAAD/2wBDAAoHBwgHBgoICAgLCgoLDhgQDg0NDh0VFhEYIx8lJCIfIiEmKzcvJik0KSEiMEExNDk7Pj4+JS5ESUM8SDc9Pjv/2wBDAQoLCw4NDhwQEBw7KCIoOzs7Ozs7Ozs7Ozs7Ozs7Ozs7Ozs7Ozs7Ozs7Ozs7Ozs7Ozs7Ozs7Ozs7Ozs7Ozs7Ozv/wAARCAFaANsDASIAAhEBAxEB/8QAGwAAAgMBAQEAAAAAAAAAAAAABAUCAwYBAAf/xABJEAACAQMDAQQGBwMICQQDAAABAgMABBEFEiExBhNBURQiYXGBsRUjMpGSocFT0fAkMzQ1QkNSYgcWY3JzgrLh8SU2VLODk6L/xAAYAQADAQEAAAAAAAAAAAAAAAAAAQIDBP/EACURAAICAgIDAQACAwEAAAAAAAABAhEhMQMSMkFRIhNhFCNCcf/aAAwDAQACEQMRAD8AfS3UouJV76QASMB6545NRS4uCSDPIcf5zVFySLybgfzjfM0pudVkN0YrRd5j+1jqDXA27OhIeme4B/n5fxmpLczE8zSfiNKoNQmkiV9oY4yRgg/caGHaMFyqLlwcbWO3HJ65oXYdD03E46TSH/nNR9JuM576X8RpQNYkZ2Q2z7h1Cetx8K42sImFkV48nGSh4/KipBgdrdT9O9kP/Mf314XU27Jmf8ZpW193UHfuv1ZGQ3j7KFg1VriTCxNtJwCATRkHQ+e4mIOJpB/zmvC5nP8AfSdP8RpfEl00siyHC4BXH61YY7qEhgQwbqn7qVv6Kgo3Nyf76Qf8xrvpcx476TP+8aCm9JWLvEMeOh3HHI61WJ5Hhdt8GVHg49tFv6FDET3OD/KHz4ZY1H0m5HJmcj2MaSpfTLF3sjoqr9radxyeg4ouzluL2DeroqkZHXOfLFGfo6GJubgHieTkeLGpekzjrNJ0/wARpdHFeJnfIrHPq48a65u+7LYVQB0J5NFv6FIN9JmIOJ5Qf98170m4I/npPxGh4oXZcvLhiOVHOKrMN2rHEqhB0z8qVv6FBvpFyy8TP+I1B57kMP5RL7fXNCst0IScqWHI680N9ISBgsiYVlyGNFv6OkM3up/28vwc1w3U+3+kS/jP76EimFzu2F0VcYZlwCfZUWju2YYK7AOuDTt/RUg5Z5mUgXEwI85DzUWuJx1nm/8A2GgV9KDFY3RiOuTjFSxdvwBk458qLf0dBguJtnM8/vEjfvrhnuM49Jmx/wAQ/vpXN9IrMY4F3r5scYqhrm+gkIljPtJPB9xot/SaHXpFwrZ9ImI/4hp7pzM1jGWZmJzyxyeprK2d0LpCygjHFanTP6vi+PzNa8LfbJE9CK6UG7n5x9Y3zNCWFlGjPMCSZG5yOKNvEPfzkftG+ZoGxv2ERjEYcK6KS3H2n21kzRDFrCEyrLs2ODksvGff50NdaTbXfelowMjbkDnNFS3PdLN6rERYyM9c9MVCO6QN3JVw6x94cjzzx7+DU5WihD9CS2zt3brIpGAHJBH3VKPTbxScFEPmMtnw8aePfwG2imKMRI23AHI99ca6iR3UxthFJyDnoAT86rswEzafK8C20kzOgxhcAU0t4EhwqKAB5CoxXcFxLHsRhvVmIPUY4qXpsSxLIqNtO3Hx/dSbsRc8pLY4X24qwMgiZXJIx41GYnAwMg+ANRkwkGcEZHvxSA9F9QixnBTzNXhU4yox4ACll9fR6fZvPIVLDhFJ5J8KBs9du2Ks0azBuAg8/eP1p9Rje+sEvItjHbtO4bR4ioWNt6NaqUOc8kmiQ0ggzI8e4jkE4Ar0Po6wBO/Xfjk7hij0FEFUFwwGfaeorjbmVsesMfdUpCF53Dn+0pBFUghTjzPgaVBR1rgQwrKQW34A95qL3cRJjEp3EkdM9OtSi7p0CMFYLxz766iRRK7JGo4JOFxmmBUt7AiEb29ZS2cHoPGoma22sOpGWyFOCPPNQ9JQhXNltztU7/BSevuqs3Kq6gWTFXUJwMDGf4++ikAT3sAhVtwCld3vGcVF7qBlfEgHd/a68VVbyrIVhktQG3kAkADGeOfj86l38DPKpszhSBnaPX5PT50UBZJPFFIGEmCHEbceJGf1qxpoIp9shG/Gck0LJPbPIVa0O4yleRjw+17qpu57GJCbiId5kA+pkmlQDBSGcspyDyT4Utv51S1cKSDnqa6+qwS27OrBEVsHJ2/OlOw3kM9wxYBRlIkGMDwJ86qMQdjDQP5hh5Hg1ttN/oEfx+ZrE6EX9HbKYU9K2ul/1dF8fma14vMynoz2pi4Iuhauqy9620tyOppDantEqMsU1uo3ZyVzk1pLnPpM4GMGRufLk0utWZYypz6pIz51n9LTBCO00g5vLbAP7PrXmj7SvgNeWufMR80il1O+su2bW7XMhhZsBWbIAIzwKbNrpmt9VQtzbhwp6EcVXVj7BJj7Sgf0u2//AFiuFe02Tm7tj/8AjrN6fqmov2avpWupSUxscudw5HjRelape3HZW8kluJGkjDFZCx3ffR0Yuw3EfaESZ9KtwzY52VNV7QggG7th5DZS/shqF1e2bi5maUoftOxJ+80qvddn/wBbABMe6ifuwo6Dz/Ojrmh9maZvp8jDXVv+Gof+shcd/b4P+Sh+0z37aesllKYwvrOysVOMeys92eudVu7wSNdyyRqSCHckfnQo4sOzHs2mXk0vfTeju/mQaItRqNkGEAtVDHJGDRjMw8ay3afVbhJVsbaQoW5YjrSVvAWP7hr+5YG4jtHI8w376qCTKQBa2fPnu/fWUtb7UNIvYlnldo5OoY54q7XtUnTV4GSUhIwGAHHUc1fR2KzVIZkYMlnZgr0wH/fV51G+I5t7T/8Ar99ZLXdQlxZywzMgdckK3XmtDaTtJbI7Hkrkmk1QBv0hd9TaWfPsf99STVL1Rhba059jfvpLrszR6PM8bspGOQceNZzT4NVuwlxBMSFbOCT4UKNqwZ9DXWNQI/mbMf8AKf3176Uv5MEJZ8HwU9aR6hdS22iyTH1JguB7zx+tLuyN28scsUjkkHdzz1qeuLEaw6jqRHW3X3JVT3eplsiaEeWErCam11Lrs8EM7LlyQATR2i6le3cFxp8k57zbhHbkjzqnx4sdmlNxqOCVuowT1wlUTJey5D3iYPXKDmsZHDdvqLWfpDlkbB568++mnaVpoIrIFyGHBINLpTKU2N3sLjbzdIAMEYQD3VCWzvVjZvSyeOBt60o1+eRtOspN53HJJ+6n9rO30QkxYltnBpONIO7DNCjmjt2aWfvAegxgCtrpXOnRfH5msdowVbbO7OTWx0vH0dFjpz8zVcXmzKbwJLlSLmfH7RvH/MaXxxtGz5JbLeNMbnPpM2P2jfM0vA+ufJPXpWb2UtGO7Wr6PrtrdjxAz8DSSO+KvfjccTj9a0/beDfZQzjOUcjPvrE90yRrJuzurphTQGms2ig7F3PeMFaYgL7TnNVaTqFnbdnLy2mnCyyg7VwTn8qKn02OTseJnzuh9ZQD5mlmmaLBd6Nc3jMQ8Kk4z1xSxQh32KkEdjcyE8AEnNZSSRnvGu89ZMk+3Oad6LcejdndQcHkjaPicUrWBTokku9d4kBAzzRFZYzdzyrP2flfPWA/KkPY4kRTeWaM0ufvuykmTnbGw/Kgex5ws2POorDA1G4Ac+dYvWTu7UD3j5Vr2POTWR1zEXaJHPRtpz+VENj9FnasAeiMAOh/SlmsbprqIDqY1pj2okWR7WNcFgOnvoK+TbqNqG6FVzWkdIQLLOZrS3jY5MRx8K29hhtPh/3axepWptb8xj7JIYeWK2mnY9Ai4wdtTNYQ0gHtDIkelSI7AM/C/Cgez2q2llad3PJhi3GOaP7R2sUunPMy5eP7JpVoWk2l9AZJeGB8/bSXjkT2Mu1dyp0yKNDnvHyPb/GaW9mZGt9VaI8blqXaQoLy1tA3qxgZzQ4kS316GSKRWVtuSvPXrTS/IyV5cpa9pp5pTgKx6VLs4Wm1V5lBCtz0qjVYu/125XqecU17KyxGJ4yAJFPxxTeIiBbf/wB1zEceufnUu1lzE80MQPrxnLD31yA47VzY/wAZqXa63jRoplQB5D6x86n/AKQwPVdQgurG2giJ3RZ3Z6VqbBA+iIrHAKcmsxq1hBbabbTRrtaQ+txWq01S2joOPscUp6QkMNHdfQwoFbHS/wCrovj8zWP0SP8Ake4+tn4VsNL/AKui+PzNHF5smehJdn6+fb17xvmaWQPM5cSpjB6+dNLk/X3Hn3jfM0ut/WVm2nO7GT41k9loC1qwOp6ZJbq21jyp9orKnszdvpiMFxNC3KeYrebSDSLWNfk0nUbe3ECukoBJzzycVUW9AXyadJP2aayjwsjoPtDxzQeiaFdW+iXtpLtV5VIU+FHat2ig0m0Rym+WRcolU9nNcu9WeRLuDu+coQMDHlT/AEkLAlTs1qUekTW42hi+7kfaFURdkblrcSHCuE+yfPzrfMDg85rLa72nksrs2dnEJJU4ckZ5pqUmOiOj6Zd22l3NpMAC4IU+HIqPZ7S7jT2lWcDk8Gr9H159Qif0mIRtGOSOlKbrtZdNcP6NApiU9WGc00pOwNURzSXXdIOoxrJEcSx9M+Iqy21pbvSZryNAJIlJKE+NJx2tuc7mtl2A4JBNKKd2MrtdDvpbpXumJ2+ZovUtGnn1CO4hIKKFBXx4ptZ3kV/arNGThhyPI1bK22Mng4Gabk7FQm1vSZbpYJIgN6cN7qb2cZjtI0bqBWcHae7DHFujBeuPKnmm6nFqFv3q+qV+0vlQ06yPBZqVq17YS26kKzAYOKz6dndRjYbZcAHOB/5q277S3LXLpZxjYniRk020bWRqkLbl2TJ9oDx91P8ASQC660G7ur5ZpWDKRgjHTioydl5o2iaBwdpycjmjNN1ue51KW1lVcKSAVGPOqbHtBLPrEkEgCxNwg8qVsVE/oK4XVlu2YFTjcPKpWGizWOrSzK4MTHOK59N3Q117NlQxA4GByKp1XXbmO99FsQNy/aOM5oywoIj0SaPWmvN4ZGbJB4xRWu6M+qRR93JhoyTjHWhtJ1e+uLef0iHfLDkqAMZ4pW3aHV1JuCFWPdjaV/KlUm7GOtQ0GS+023tw+14jk+2mENu9rpXcdXC44qzTbxb+yjuAMbxyPI0VNEJItmBWbk9MRzSGVbQBSeOuK12lnOnRHp1+ZrF6KdpkQD1AeM1tdM/q+LnPX5mteLzInoR3K5uZz4d43zNBwrhCQTyx8aPnANxcYBP1jZ+80tg+rneIvk9QprJ7ZotBCjnkfGsV2141qywP7K/9RrbA4ODWI7bH/wBZsz/kH/UaqHkD0U9q7d4riyu3G6JolHuIraaULY6fG9sqhWXqKB1bThqfZwRY9dUDR+8ClfYfUi1vJYScNEcrnypv9REahiVByM18+0zF52omeQZzIWOffX0Jznyr5lFBOdUu4Yn2yAtk59tOAM1urww2mnXc0ShXaPBI9tIezdtHLaXDuoYlTjIoSxmuJdP1CJ5WcBM8nPSmPZVgLObzA5qqpAhTpcjRx6hCOhjP60To0CTabdCQK2EJyRQlgMvfcn+bOfzo3QMfR15k/wBhvlVsRZ2XkYLLET0NPpuYpOmNppB2YyZJj4ZrQTL9U3HgaiXkUtGX0BEkvJkZQykc1XpUxt57xEJxsb9at7OgDUJfZQ+n+vdXW0Zyh/WqJDuzEaSzSs6BsedQ0L+T67LEnQEr91XdlT68wNU6X63aGVweCxP50vbGT0fP+sM3+8f1pS7tDqbyKM7H659tONHyO0UvTliPzNApbNc3l5COTyR8KfsRekgm7RiQHIYg1bpSrJ2hnaTpvPX30v0fJ1aIHzxRCWzTajewg7Tlj8Bmh/ANzBFAXZ4ym48Hbisz2m1DTpbM2ts+Zu9BYKuORkfrUexrN6bcJuJWq9N0wXPaG4S6hZV3kgke2s0qeR2PuzELx6NGGGCeaazSiKJnY4A6k1bFCkMaxIMBRxVV3CZoGjBwD1IHNZN27D0Q0Nf5O7lftGthp39Aj+PzNYzRpXUvbFT6lbPTTmwj+PzNa8XmRPQjuGIvJ/8Ait8zQayRemOo+3jJOPCib8ypJctCgd97YUnGeTWeE2qoWmNlGjMceu//AGrNrJoh7uY8ZzWM7aQzNqlo6xsU2gZA4+0f303a617uhJHb2xUnA9eq0ftFdDc1lbY3YG8jmnHDsbimUa1rl5pdjb29vbFzLHxIeceGKE7I6bOk73cowW6+2nD2faWdQGtbJlHTJqMq9pbdApgtFHTANVeKQuo2c8+FYfWre40vWpL6KLfHNk8DxPWm8V9r0zlRDBgZAbnBx15ogw67cKFaG1JYkBCeT7qSuLG0jN9m7Z55bhHjKrKhHI8xQivf6LJcWwiLd5kZx+YrVxRavG2yK1tw27Y2OgPkak1rq4JF1aQIwOME5+XFX3J6me0rT5l067ldDudDgY60sglvYIJLeGEqJOGJFbW1j1OcssdvAFTAOWIFemtr6EbjZ28gJxuSTofaKO4dRZ2fsHtLXc64L9KaSglGAGTiuqbsxoTaxLv5UO5Un76Mjs718fyO3I/49RfspRPnqG9s5pRFEQx4ORTbQNOdA8s64LDFaC5mSyfFzZWe7wAuCWPwFSivC0CSro8ZR87SJW8PD3+ytHLBNGReO+0a7lEUZZWGAQMgijezlhKJmuZVwT04rVR3CTbxJpVqAnQm4bk+XSupfwxoy/RVuGjJ3Dv3xjz6UOVgZPToJou0EjSRsoLHBqemW08XaCd3iKqznHHUZrQx6zDLeGCDRbaQg/bWdsY86YJPhgJdLtoGLAANK2eaTYGJ+j5LXtMBHGe7LZBA45q7W9Nu7HU3vrRNySg5AGcZHNa66uEgli2WdpJvGQySscc4qPpU0mM21vGGB2lySGwM4BqezsKM32OtZ0vJZZoygbpnwo/TW1EdoLqC4YvEp9QlQOPPpTUfSByIIrfOTwFPkPbVAfUpGLRm2z06c/Opcm2NJDTjr0qm6dhAe7I3Y4yOKoSx1mYFjd2qIRkMFJHuJzVE+l6+UlVp4doHTb1/OoKpfQjQ0Cwby2WY8nNbHTjmwjPv+Zr5rbas2kJJ6ZKsjjhYEGCD7fKt32TvW1Hs3a3bhQZC/C9OHYfpW/Cn2sxnoAuAfTJx0zK3/UaRX013mSFncxcBjjhV6mtDcKDdTFv2rfM0m7xrm6ktkk7tBneRzuz4Vn7ZaF8dnLhGhEiRS8kIM5H760Ftb2YESGB+ASdy+eBjFTtYo7e3UIfVQYA6miYhiN5d2dxwD1qWxlkY7sbEA2KMAeVKdVnWNWPGQDjA6GmqHZHvP3ikGvKfRWlySCRnHhz1xRHY0Q0uG8WIypCQVO1Q8e4HOMnHHjTGUXEVxb+kXTK8iHbHDFgAcZyAaFguricBSruYlxmNWAx7gfKjoLSB5m3zyzrDH6uW5DE8gfd0psQKt6lpcyvKneL9oNtbIbPB5qN/eXRTdJ3pBOAqjAq25voLRu+e0lTgruflVz4ceZpbLcvqEMMMYOYeCy+PuzQkMIj2w2bZgcxOCXO7B4xnP8eFTjS1uI1lgldLmI/VyAnnjPT8qRTv65gZ5V2kq6J4jkg5+7imWk2zoG9IilQBi6AHpxnmm0APrc0jNIsQVYSowEyQD1yPKrWiupdLBtL1gCvrZGT7s1G+CHuU9KJcABsZxnxxigrS6a01Dajgo0mGVSW3D2e0dav0ALYTwWc7NJDJLK64O5vHHj50zsbif0YqkbvvG0IegAx186cNbpJibKoVB3NtBzxQS3SdyxjaRguRgAru6cDildjKfRr0OCyiHvD67d5jcB0+7NR+i0iikubi4WVMhSAScnyz8TVixTgAqqkCX1w3rFMD29c8UXHY3FyspMuVH9k+ovwpXQgDSIIBdSFZY4ZVONrLkAedWw2Fwb1pXk9QuAxbnvQD1HlyM1a1mYFeZJ0m3KAUB9b2HJ8KtGoGOzVe8kMgHrqr4Az4Djmk3kA70RXi77uU9HU7sbQoHIJ59/yqADvaStHat3KE5QuOc+PTxqMd1dtCndrIYEBDs0nqqMZ8xn99FLK9qrMrwLbSorKdpxt6YFIQguIpLe6jniG0Agrt6joPv9lPpdhlMiRwoSg9Z22n4jp1xVN3aOkaXkMTFIgTGNvK58SPH2GhJ9asLO3ae7nWffnMIhw2fHnwodvQBr3UtnbsVntgm4eqccjx6ULr9xqNno7T28qwhSNgXklD5e39Kwms69Lf3Dsqd1GW3CNTwP44pv2duZtfiks7idpZoIt0UTt/OAdQD4HFDg6s0h1ezL3NxJM7PI59Y889fefGvsHYIg9i7Aj/AGn/ANjV8i1eBIbkiJiY+oY8fwa+tf6PP/Y+nf8A5f8A7Hrq4/phy/CUzYuZwf2jfM1nrqKKI3EzxkrnGVOCDjwrQXWDczY6943zNJJGAvk9IZBCZMBWPO7BwTxXN7ZSDdLNw1nunDZ5wG6lfDNNYR3duIxyQOlBRzxmRQSMHAyDxVkWpRyO2YjwQAfM88ezp+dRQwlFbackAeWeaUahHG6ESAd34jHNHi7icltrkiQIPHxxn3UPPcI7uwjYojBT0AOTgU0qYCe21iW1cwyyyFUTKEDazHwBqyS+e4ZlXvHIKtu8z/az+Qpg1va3O4zQAGMAguueTQk++3GFji2DpkkVaGeZZr63eLuERGYZ3MSeDn76rvoG0+6iuI5mh707JSPLFSiubqOS3SKFYkkOWdvvOBRWpyRXGms+3vIymcEcH20ldgA3dpDZLNd205HdrvI6Fh4ZoZNQmZWZ3ljEgJIZh09gphZWfptoomLyM4UEDJJUHoR9nw8c1DUzBBcMYd7jBJLeJ8s1V/QQnu0ldtwct3jFjnqOOPnXdKsJtxuTAWRASueufZT3S1i5inlV5lOZCecnzrl3qTd00dogQLlSQOpz0FHb0Mkt3uGI7eXpngUK0YWYoB6oQlc+XlTa3iaGyiEu1SqAHA9lLJpFu74QgFUAIaSPxz4VKeQJ2FpNJHHIuIEkHr4IOePAeFetxLPcNaGVFjhIUyvnL4zgEVW1tHbzM1yjTI+BFtBXLeRANEaTMqTO6BLaTrIWQkHy69KCQp7dzEEgaCWRFwEUsufA1XGhkUxTQuq/ZwWGBx485Jq1naMm5Z0mkVdxkG5UwPDjxoC51Je6yheTdLjKs+1R16cUkBYzx2Vr3NwJCcBCiHhx0/TP30wX0Wez9Hls37rqVYDC+2s05MRaeTIkHJYt4HP2Qfb86TajrkjAJC7KQu0ncefhT62Oh/r3adbRGtrWZpJU9USK2FwPHHnWFubuW4mLM5dietVNKZW2gnPiT0FcJWMeqc+2tVGhxVntgQDfy1WW95NaXEdxbSMkkZyrLxiqJJABlvLp4mqXld8cYWnVlyajofXNpNqOmtq5TdD3uJivOwnxxX1DsGgj7G2KqwYDvMEeP1jV8i0vULuBJrSGYx293hJgfs48/hX2nsxpy6V2dtLJJVlWMMQ69Dli361ccOjmnlWAXAb0mbB/vG+ZrO6kj3F5EhyUaZVORkGtHdLm5mZeveN8zSK/aKFHxvEqygod32Sehx765/bLQxW3t4JN7QJhcAYTqTRxuIEwzSBemQ3hnpS3TpzfWqGeNW3HLA9P44o94bdo2LRBs4GM9cdOM1Awjv4zN3aOm4DJAPNUG6g7xfrUw+Sv+bB8PiaktrAnrBAzEYznw8qibaCIIe6Tcv2cDp/GTQB6VxLbhlO4HoaRxpLcasysm4RR7lUnGTzTG+1Wx02MLNKkZA4jHJ+6svJqGo6jdG40q2lQYxvPTrn3U0/pUU3ob6kIrNreGX6xg3rANnauMf8Af4VG41CGSxe2ifJSParMRyKAteyOq37d9LOqs3J2gn2+HH50fH2FVMd/eqvHiB++i0X/AB/WF216tnClrE7BHG52i5weBx7KE1JYBbiFIRudjs2J65PxPnVh7G2aEAapGCP486Js+zlxaSiW0v4ZMdFyPuwaXdFLi/sD03TrtJC7OjFlG/qcc56+80ys9KSGVpSxYk7gPBc+X3UbHE6IFvLJkUH7cDEH7jkfcasfRzehZbK7WQxoRhwRIpPj1pdk/ZEoSiA3ZkWMDwB5oHTHIUW7xR7snY5fBJzzzRd2DaNKly5bgeo39keylimMXu+WMAn1QMgMvGTnPXrVozHUrxQuiXEEM0mAC28A5qEl4Wb+TokC928YaQ5ycjB6486ot2Vp0k6omV24G344om+ljm7tUJRsZ7yNdysp9vwpALryeSS3eORhJIoGJA49U+e2kYZbcjvJgzuCVGcjGOPcab67qcUciF44soCAjJ1BHWsPd3TSOZkOMfZx0Huq4otL2y3UNTe4kZiNgHAA8aTzShmwvxNHXyi4jS6iPqycOP8AC1L+5Y45wD41tGJlKd4RIlFiAHGOvtqvcSBheM4yfCpLGvA5PvPFTCBjhR7jTK7NopVR9piSfzq2KB3OTnHlVq2wTMjf9zUt4YlRlV60rJbR1dkfGQW/KvsXYZ2k7H2DMSTiQZJ/2jV8dijDNgcmvsfYhSnZCxU/7T/7Gpx2ZNlVwp7+fBP843T3ms5PPPDdS95GZFPGMA5JwB8K0dwxW6m/4jf9RpBdCO71JkkmEQVTg8da51s2RPRblEQWzNiRBnYfAZ6D2U3dIghlndk+sDDHOOgx7qSWNsWvy8QXECFTIv8AeEj2U1iuVVO7lx3cy5BY/ZPlSY2Gd5bW7ShWywwzKT0FIL/XrzU7r6P0NGlk6PKBwvnj99CvFc67frpVm2Yoyd0/+FfafKmsktjodv8AR2nqueBJKeC582Pl7Klv0tlqNK2BwdnrGyb0i/lW8uW+1I5JjU+Q8WNFXGsWtl6ixF2xld6Ege5RwBSjULyWGdCLmN5VOdo56c49gPSlGpam17MJXhcDbwQ+PhWi4/bIlzPUcD6ftRd3VrvjkkVlfDI/qgDx99K59cdbgrlWRz18Uz50jjieVJhgjglcN4eVW+gTCPZKpx9r7Jxx4+6taRjbZdNq8/dIguMuGO47Otdh1mULuMpU/wCHYfnVseiyTTIg7xZQo2ZBC88kc+PT76CkgvLeYwyQmLDZwBnr/wCCaGkyk36NDp3bC/hYpHMzIuPtcgj41p9P7T6ffuq3CG2m8JEPGf0r5j6HPbLI+yT1m5bpk/GpQxzwbZ1kKqeTk5HuNYz4oyNocso7PtchtrpI11JI54xzFcgdPf8AvrM61o13p1296GE1sR6pVc7enJNI9A7VvbfyeRu9iI9aIt09orXWuqx2qLuPf6fOMAnnZ5/9xWNyg6Zt0U1cRLDLMYHZY+8QAgg4XPHljmvAltNaVJ1hMa7YkC+szeWfPim1hp2mXlxcW0KOsy5fu1IxjyHn7/bQ01mXW6s5YfRXiXcsWMsR/iB8aHP4HHxq6kfOLm5nu7h97FiTzuqmRQYgmfj5Uw1xW9LkuFi2ZwJto4DefuPWlJdmOSAuBwBXTFXlDbjFUydiUhn7ubmKThh5eR+Brt1B6NN3Y9fHRuMEeyoiJ5B448auDrFbBJFL4+zz099aHP8AlFC225iW5Gep8KmxVAvdYBHUkVEM7spZsNjp4CpNG2CAxJ91KzJysiDv6ksPdUltSTkbiCOmKJtrV32sY2CkZyemaaQ2kqO6RRtIwXhlyRUtk9WA6bYvLNtC9Opr6z2Zh7js/axYxtDf9RrG6BbKm5CuHB5zW80xdmnxL5Z+Zp8b/VBJUhJc8XU/U/WMf/6NZq6tpruSXuFPdseSW4BHsrTXBAupwTwZG+ZpIVuFuJoLWNZeC3B6fx+lY+2aojb3DW5SJrwvKP7tUz93jQWo3Ekk/oqRyb5yCqkYwenHv/fRsMKISFUkR5EjMdpJ6nPHWi+zNot/q8+oyoFjt/sA+f8A2HzolKlZrCNsvnEXZXQVt42U3Uw3Sv8Ax4Csxd31vbsFWeVmfJkBQYbzzXO1erNd6lIHDGJhjAHOPDrWeu7m5mZJA7Nj1dpPP5VfHClb2ZckrZbOe/uS0St3bE42faBqAkXvEtRZmaVeWXdgKP8AxROkLLLcDvXjDEgAOCc/dTOQDQtTTXITHc2zuIbmNVOB9/urYyo5d20Gl2cN4ndDbKqsucmQHrnyGKbaxYXVposd6lvHe20CesAdm0cHdk9fKg+3qRynTdJsCx3xvcMGPhjI/INR0cj6j2BlvwM7bHuZMPzuU46VPqykS0N11SzSeew9HEpAiPpLHd5t7OtcsrS21Wz1Ca2O4QTPCyls5UDCtz7ao0iaax7JelyyJHFFZCSEE/abLDHtNLuwDm3v7qzusn0q19IjwfEA/oaKsLOx3u/sq+qpFHK0BCSqzE854yP1oydlupbXTobSEm6tBPOxOBFnpWNW21C30KW7iJNncSmGUDoCuCM/fWvjke2vLKWEgl7SMSqincVxjn2ChpIasSpK0s+21tVa1hYobkLgEjyFPLG+NuzwO2bdztcn+yfMVPTXi7OdoY9OY97pepZkgLrzGfbTHUbaS+jMlhZLLA7ErKjgBvb94rPkSeC+ObhKxXFqt5o2owzwsGa3J2+TL4j3eIrS6hJPrVl/rJHOIbiBAYY8cSjxH/asneRO1sVZCJrfg8+GePupn2Q1V9MS6murlls1TeIiuRu9nkay0qOuat9kD39u0sKTXcsGmvdDbJDL0ZCc/l1FZm+gtLK6kSKdLpB9l1OARVOs382parLeyuWMjkqCOi+AodA5Xgda2hGkcnJy2deR3wWXcpP2VzXRFuU4G3H9nGc1fDCfVJIGPbTK0hSSbLGMKvK5Pzq7MabFEdvIoZmTKg8Z8qKihfidoAFQ8dOa11pptlLtjmMIOME5yaJtNLtYSVKtcOSfWCrgA+z76zc0VGIrsIrovHFNAqmQHa3n7KfpZyyRrG5Cow3MIgQcAHg+8+VATIbe/hFszF93CEDC591FrqElvKVfBOdr8bdg655+P3is27NKpAmiqyTTI42tnkN1ra6f/QY/j8zWJ0qR57ye5Y7izHFbXTTmwjPv+ZrXi82ZT0I7kA3c+Rk943HxNK2gEZa8Mgi+sEYY58fdTS5BN1P4fWN8zQVmpmvJLG4jEiSAlST9nzI9vj8Kz9miYPeSNcacIhCivgs0hJYsB15phbFdI7EyTEgNNkk9OtQvIRb2t0EbcqhVQj/MefyFe7b74OxttDEACwGcnwxms9ySOjXGfN725ilJfeHyeVPGDVNlaS3Uyxw8BiPVz5eRod1UHLcg4wuMVsezUNra2qXcylzkDCrkgHwxXY8I4/Z7SIjEyrtLKp2xttVgpHB5LDnNPp+ydtrV/DMdaSdHIc2pYKrOOpwPjXrE29msk8ExSEF3ZZbcBU4Y7ueePV+6hbTWItZMDIk4W2YSvPBF3SOAPWbd51nb2XghqnZTTY+0bXOov3jSRbmt1ZvUHQHII8ulV6bpsVr2cvLDdKI7qRlG5PWhB6deuRR1vrWhazrMSWUt5FcykrE0qgiQL02s2fEUyW70u50q91C8urib0QvG6MAXjK9SMfrT/QYES9nbbUOz8em3M7wx2q71mK7fV59uPyqxuy+l6XPYalp7tHICEZYW3h8jBLAk46mhJ9RtY7S2a6WWWDUsvawQxk7gOMFc+Gc0TF9GG/t9NlleOe5hDofR87MZJyOueMHil+kGA9NE0/Q+y17p0l2t5BcMWGQCQf3/AK0gtb/0ez2rZSO8H1YlIAyoFGz9xFq0mmW1zLdXMMfeoBCoU+JzjxpfFf2F5PJbRpdGOWXBmRcxg45APicj86aTayNUWWdhbyXvp0kV7Kzjh5iDsHkOtabT303SrZYHLTROCQAudnwHTrSPTdb0k3SWKwarEyMN+8ALHj/EPAUXdW2rjWJU7l5ISAUmjjGCOT+4VErvIKnoq1b0E6gDajEcq7ZBtKgZ8aF0SFmlu9PmUncpyDwPI0bc20rW84mZ2eLaSMdMk+HuxVulwO3aC2mbGJkySPMr+9azeGdcMwPn9xAbe8lty2e7YrjPtovTrESIUDAuRnLDgfcOaK7W2Xo/ae8VfsmTPs5Gau0mZ03RqsmF5yOgNb3g4Wsh8GgB7TvI1DSYx/NE4P31dFocsDCWODvGGMKV25J6n20TDcSNdFDDJvlG4M7nbgeweNdivwJAQfR8ErkvtD+7dWbbNKo87G3ZvSIgX28kxrx45ODzzzXTfWyW0jMluGQDhUwRg5yAffRt3qNvNbTSwSwyOBuKALn7zWdlj+kp+8gQGNQDmX+0R4AeRpJWMa2sHpJiuZmYE4cOAWHv4PWvavqdtII7S3ZWmkbYzhMbRnJJ+6go9WuYTcJAiwyucLGnIBx1A9v6UNDEsbSNLIqMTl/8xx8uc+3FOhN2M9FbDzI+CQxzgY+6ttpn9XxY9vzNYXQJIyXXGCea3Wm/0CP4/M1fF5sznoSzjN1OD+0b5mhFhjluJZWm7sRAYOcYOf4FE3BHpc//ABG+ZpW8qG5kQPDyOd7Y+FZ+2WvRZNIsujSSLs5uFUbQAGAB5+ND/wCk6VzbaVbJ0aNmxnGSAP30NqF0iRvCioFDoVEbZBABGc1V/pBvFaPS5yA31WBx1zjNTFftHRNf6zDpCpfb3Y3L/aBzinmn3l9AjJbK4mhwQobGOPBaFs41aZyA2JRhx3ZIA88CtTYaY8kjyTLHFayW6qrYZenGQeoOCMg9a6ZNHLEWXms3dz2Mvh6ZI6tIkbKYlXjIJGQM9eMVorlLez7C3duiM0nogKEDARSB5dffQMmlackV7ZzXO6G5yiStGQ2RjB8uooTSdRlS3On30sVxavam3VoM72HQZB8qSdjaIXiwwdmuyM8A2zLccsDzyQaSXGqXunahrvdIxtbqSSCUHwJJ2/Gm1tYXEE2nDVZR9H6a7NHtUhnOcjP5UbpsVq309DexrLDqLs8XrAFTkkdfHn8qvsiaYrN1LEeyTLZzP3KFk24+ty3Rfb++n0s8k3+krR5xZvbSPak9zJwQcNwaWS/VWnZ9o5oxLpe/vEB3E+sCMY48KsuL++1DXLTWrW6hhubWIqBcox8+TgHwNDdhTJa288HbrVHSLuZfo9zhT/lOear0e2vLjQ9HgsxHDudn74nncCSePhVxu5f9bPpG9iMxa0WCZVRvrGK4YjjGOpqeji80u8is7SeO608OziNkIlQEHjP51MtDidsLgwduNad0Wf6pS4bjdjBNPYtSvtY05kMHMiOCYXwyern50pjgEPaTUNWW6ghhuAEUONzDGOcDw46+2pyWUseqRtDrefSkaeDYuwdQCMdc4HzrN5ZSJvZXkdrFI0iyxup3SYBOAAOWxx5Yp7pVqXOjy45BwfvP76z1pq1zpdxe2U1vLKsoG936bjn1h4VsNKIjOlxEZYE5x8f3VlPaOiGIs+f/AOkVY07XToy5+rQ/HFK9KldpFxIVC9MrxR/+kKXv+2d2Nw9XavJ6erQmhD+XIu84HBXru4rf0cns10WxYFn2QSSHlQJW5Puq24xNEskUi5K4eMYKg++uWW2zRillI8jMT6wB2ccfpQ9xqiQ2ip3bwDPLLj1j48fx0rLJogDUtPRMXksW/jIwQuc+yvaZFK0av3jqSo+yuRt8qXavczTShhI0lvJhVZ+N2OpAp/Yo4jQLEzo6gFt+MDI6cVTwhk/o0bVcSFnk6sB86DuLSNVZvrXeNuhTrnGBTSS1fc+1ZHQ5we9IzXRbkwFJQ6f7slRYhZoqRxysjKRJ15GK2+ncWMfx+ZrE6aqrqU+DwDgYOeK2um59Ajz7fma14vMznoTXC/yic9frG4+JpKLUyX0roMhecbgMnwHPvpvcllupyOneNn7zS6K5hS6kMsIkDdTuxjp+tZ+2XQs7QRBBBMTtJyrKSDjB9nmKo1wi67LWtwU7zuG7twPIf+aaa2kd/aTGCOHfGdx2E5wOPLypZorLfWF3pj5PeplQR/aXr+VLVM6o/qFGbsLq5ml/ku2JUOCfEfurQmLU5bH0i5lla0VVYyK6jOMZ8znms/bxG21BoZ5+728ELwTWm0pO+aLT0thdxFMvGZcEHjDKOMDoa3eTiWGMLbQTqLs8F5bSwLgyJLNvwT03DwNWXWk6TZXUdsXtWa3DSTytNhYmJ4yM5rF9ory70PWdV0+ImMXEsbkD2esPzxVkU8ur6R2j1eY7ZJe7GAOOvTPwFPqPszcSDRLVGS5uNLRpYPU+sbLAjg4J6Uiure2Ta0Sac4uU3RxLlmcA9R51V2hsrX6D7MzmBe8laNZHKfaGF4J8a5fXlhpfbnTJJGjhgt0bcMYCA5xSUQ7MMsZNFG5JEkn9YRvbbjmInk5x4ZH5VLV9K061jSZ5LSzXG7eZsnIz6oz45+dJdNkS81TWri2dyj3quO6O0shZ84/jwonUJ7OTtddSzIjW1nahkSflcnGT7+TR1yFsvhit3je7doYUXGLkIADk4zmjreLTJ7CWUTrNbRuTJcRthAAM5Ix1yccAUjv5Le70rRreCTfDPfFXVRhAARwPdmidRihsNb7T2dqFigew3hF+yG48Pifvo6A2PezEtrMO60+aK8lRzmHaCgXgg56g/lVmt2TrfWz+jXqXLSuwIcPuB6qhH2R5cVkrZF0v/Vq+tVaCS5iaOYxtjvBnH61qIVur3U/RLmMTrg91LJcMu0jBKnAzxkVMlTGnZdeQBGiUXBnLoy5dSHyG6EHxH61odIK/SyI3Po0OW9nA/UmkDzKbyS+ljSNIlwypn7Q48fHgc1Vaaw9nouq6nIwMs7CCMr0zznHsyaw3I6q68f8A6YnXblr/AF+9ulb+cnbB9lXaS8sMgmbOEwcY8KBx3k7MQQc5/KnukwBA7MQQeQ7MBiuh6OL2aSGYTs7Q3LKZE3ZQjg8YoGwiNxOVmm3Mi4yx28kndUoYEuJY5IjEkfIkkbKfcR1/8UzgsbOytZWhlDzMxIAYkbj0HPWsrNTPapBCLuCFLcI/ej1g2dwx/wCPvrQ2ahYkA48qT3ul3PpC3KbpGRgGVTzyOccedFWtxHJxHcSblGCDwV+FEsoY3OOMYrkiqYyDjkUJNfLEBuOFoF9VV22osjFuBtHX41CQENJUJeXCLyqsQCK22mf1fF8fmaxOit60wb1XLHIrbaZ/V8Xx+Zrfi8zGehJOQbucf7RvmazN0L5b2UWuCNu1geODWkuAfTZyBkd43HxNIopZItXlQoT3mPZxnHHn1qVhs0RC8mvPR4RcReonXYSc8dSaSW0z2l8JIZeCwZGHj/HStcJ7adCshEZUkYJFZ7VrF7Ru8j9eFhlRnkA5z4e0UYaNuOXWRHtJY94I9Yth9U6gSKFztNUaNqlrDdd8IpGnEJUSb9uMYx0prpF0sSmC7QyWs4wwxwD5j9aV652Un0mYy2zmXT52DIx6D2EjmlCa8WPm4qfZDEWaaz27guZ4JJVe0yVcDltpHXGDx+lU2ulvadjNd0tEZrpZwwTGSyAjBHnxVUGs3AnibVFWO3jiKgjcRnoMnOad6PN9LafcmISSXsDYgEOVHTg5z095rRyaOehdrKCfsv2f7j6x4JVMqAcpgDOahdGNu12m6hcxxGzBKvIMMg64BPn0pmbTWHdUuWWK4dTlXcIScYODjBPQ0CxNjIyas+ULj6shSpzwCcDqDR2HRZoFhF9Pa53sJSGW47yBxwCAzYwfca5q1pd2PaCTWUshf208JhljjxlTjg4PlgVCS2ieKSZXhZWcfZiO5CenAI8xzQlneLo+opGLqR47hikqSk+zmhPNhRTbaNejslazRwFbuyvDMsTdWHHHv4qwTzatd67fywNHcXlqYobfIJPA5/IU4vTudlimy87ZMPGPE5GehNDS6fbSLKryyRTuoMcZlDEHqDjp1yKamLpYqtLTULmTTIr6z9Gi0yLGH5Lknrgc4p/IFbUIksHZyJGyHVs/2ec8EHp99ZuFNWjvEhjvme6ZcAMMkgHoCQePurVXd4mh2RmlCemzDLKrH7Xnzms+SVG3HxtvILr90V7vTbdi8rEF/wDMx6fGqtYhMNjb6fG52wLlsDh3PJPtqPZuwkup31a6YHr3ZbxPif3V3WJI5PX5Ykf2ciiEaQublt0jMOg3sDz4AY+VaTRoFjjQRSKHbHDpyPLwpZaWclxLlI1DDOCSTg5rRWUEqKM3oTgbcMPW+7xqpMwiMJzLEYO8iAAJV+7fG3zNSmEkW1lcNA/B3tlhk8HAqMl2GGHmkUsfWQBSqsBnxHszS2a7idJIY+8MqhWRlUZLDwGPbWdGlBtwhIjVQ4XPr5UkKBxnmlF6694O5kWK4U5VlXk8dCfKi4dbimtZJ2TuDFgM20HBz08/bSaJLqe4Jbh29fvtxJPlnwqkOjsc11HO0bQtdTEeW4AVpbO29JtY+9t3tbnqjOAAD0wOaC0zs/dmdL2G7Ks3JORkHxA4Nadbe5VQrXAcDxZBu/QflUya9A9GY01HgupopkPeA5J9tbTTCDp8RHt+ZrHacQNRuu8fvHLnluprY6YANPix7fma04vIxloT3CEXEzf7RvmaWmJ7q+bY2woOSVzn+MUxnlKXUwxx3jdfeaTarIsc6sE7skZ35OB93vrP2zRaGZtJC+5Z1UFQPs5qubT5JI8C5DKeh25zQtoxms1ZIZH2nY22Q446EUdBCoQoY5IweMM/UUhidVS0cwXD7omPrMMZQ+Y/UUztZn0xO4u0FzYTrwB6y7T4j+OK9c2aGJowp46ZOaUJrEmjube5TvrVicqf7I8x5daiULyjbj5a/Mg6/wCycE8TXmkPJcwH1jAH9YeOAPH3Vnuz+qHQNTuGaKWNdwX6xSNg8mHgPbWlsrneRc6LdhweWhz6w+Hj8KNbUNNv3K6lZIJsbDJjDY8s9aI8rj+ZFPhTzEDaYa13eozToYUlKK+B6qsOSCfuq6a0itQ1rfb5tPyr+kjkp5HPl4HyoNtAhtreWLStQVYpWLGOVd3XwyCKWyadqqWUtq1tBcGRSO9Hqk58SK0jKP0yfHJehtPHa2mdS0rf3ZK93MTuWTJ5Az5V6+e11FZb4xzMgwHO1dhGMHrjFS0eGSC3hhv5ZO7jUAwxxAKTznjHt6ioixS2u5JbWYxRuciOQ58eQfMfmKO6BQk/Rm3jvNLid7jdLaGbasSjLwrnIOfdTuGxTUoY5IX9IQjKTA4aP3nyHkfbV8s+m2ZNy6oXZid2AoHsz5Ug1TtgXDQWQBU8DaML/wB6XZy8UaLjryY5vdRsdBiLAiW4IxuHUn2eykVhZ3XaS9F5dgpaocM3QH2CgLO2W8uVn1CVmJOduetaY6jFBbiGFQqcAKo8KtQrexcknVLQ3nkitrUpApCIONuMAeys1dsZJSseZOOPbRsl006YEb49nuqu3sWdpN0zRsrDPGQR7q0ujjoo022nCl0VQzZwzDGPZ1ozT1cuiSxlngYiUKhbHHB6Va0EEUDhBGUGAWIC+I9nnVEwntZ5Jrcq3eR4cqCFH/es3k1iqBro3ETFLwB9xO0sGG7g8DjrRsN5DYIkcdq5DJvbPBUH39TSqG7n9JVDG06o3qKWLYOPPzpldWnfT+sJ8ADoBx50FE73T7W5tZLm3AV5l6gZHv8AZQVvqMsNrHErO8v82ojIwfHr8KYpbMbH0QqY1TozYweQfupe1tM0yMqBnjbPqt6uKSGarTRJBHEZ5y0zjLKGyKaM4Y7QMtjJxWP0ueWG7kMcQcM2FkkfA2+81o4JX7vAmhMrDqrbsnFZyWSWZ23RRrl2NwJ3k1s9MBGnxA+35msTaKU1uVHdXfqxVs81t9P/AKDH8fma34vIyloST83c2f2j/wDUaHt1R7qUMNwAAwT4e6rZ2/lk+B/et8zQ1tPFHqDq8uGceqnn7azezVaD90MTiLOwv9lQKW6rqEtjtYY24OSDkg+HGORTF41lkWRvtr9nnzr0ltFN9tMnxBqVQC3TtXGogqVDYUZcZHPl0pb2rtlGnkjAY4ArR+jpap9TDu9mQAKT9oxNNYqVhYjeC0fBOB7vCrT/AFgKMWIbmzQTQGSNxyQMgffjnzo6DtTdy7re+hSdFHDuMkfHrVzXcUpVHjJEjesUyDj3CqoNDZopJjGyh3OwOOceFaNRexRlOLwyP01JG26GaRRnIGdwH30Q3aS+Cgju5APNCPkaX3WmXMOCilucUE8csagNgGo/jizT/ImPG7U35QD0WE4Oc7GoWbXdam4VlhB/wKBilizHdgkZHgK80zgFhnjpk1ShFeiXzzZGZpHmHpUzybsnOfH41ASd2SFUMMfGoPL3kO5iA2eK7DbyTzBVJPieOgrTCI7tvJYtw5YbXIw3j1o5Z5SysNxbHHq1bY6HIxGVOCfGtBb9nVxuk3Lx1BqXJFW2LLC6d02EFpR0UnG7PQCtOY5bT0eXZGAWJLKTxxnBBoL6LtI/X7xM5GfWwfYa7Z6nJDJv9ISRmLZZv7Kgnk1Dd6EkMRPHcwFZG3seCqxAsf8Ax+6ktxGbByk1xJIv7ORirbSSOnQ0yvZd1ussJk3A5LAYXxJIPX+BVDw2t5cNLcEy713LIWAZR5cGpQwaO+VVZe5aMxt6vGQRjAJ8utW6Ve9+xW4uDjaGznbt56GgruziEKSWs07P1WOU8Njkj8qpiaZNtzHEBA4y27n29B7aqk0MfXsu+ZIYijK4Kk7gdpxkUjWG7EgjkjlwAQ4DAAn2GrLHVbWKXYFWLvmBL8kqSPyr19Lm69HKbGJ/nGHrHrjB9v6UkgK4th1KK3W3jR3PVXLbfaRwK1ViiSwtFE0c5yA0sajanhwfE4rHzQmIILebvGlfa+3jI+HhitJBfwW9sIra6EZjXAjCZOcUpCAokji1+WOEbUTjBPJNbjTP6vj+PzNYbT2W61eWYMWH+I8bj7q3OmjGnxD3/M1fF5GU9CS5GLqY4/vW6e80qmubW3vxuYK7AAE01mfFzOpI/nm+ZpJqOm/SN7HbiUIHbJwMnA5J/jzqfZomFXWrxQOoZ1X2E4rkfaW1kl2s23PTcMZ+NQHZq0N9HAwZ9qlyzMSW8AKsv9H02BleeJ3kc4RQCengB8aX5GGJqEUihhIhB64NV3N7FEveykCNQST9wpfbdlYHzI7zxhjkIWwVoG+0mWC/SzguyY5QN4kOSBnw9+KEo3gBzbJYzQm6toovW8QAKKZY+69bBY9Ao4FJH0nUrGLZY3I2kklXHA91U2urzw3EiXowiZ5kUoT7hRXxgF3MEM9/3RuCsgXOxMdKBv8As13kB7uVwc5DHHFXpqSJJ38NmXj/ALy4xyo9lO0lW4t1MDL6y5UkZFDbQqMPb6JHJIIJUIZThgMFh7ceIos9miqFo4DhSOWTjHifnT+bT55m7x2RWjJKvGDmhUn9GV4tVjmw2frg5wartYdRHdaPF3VsibZJJzhGVduB1PTim9j2ZWFcJIy4OSaohaW51HZbNG0dt/M4HABOOfbWltBOsDmeRGY9AgxilKTHSKbfSVQK3fSY3ZwcfuoyQrGCxiLr/lFS3kRqT6uDyTQdlqkd3PLDHHtKng+DVGWAHqtxvhcpbyIQpxujwPvpTb20ck8wM7GCI4UAjp8PjWiu4blpyQV7kjptyR+dL106RhI7yggsGxswCPI1UXSAHhtS7HvWkaM/ZQkggY4yw+Qq8aRayoBGqyTp67KBgge/xq62uvS5ZElURyRnGFQlTjH7zR8TpDGwjkijJOGIgOCPfQ2BnGWzgjwqcltqxPhnHPJB8K5dXWoWkUJiRe5QAsFGc+fuoi9gltNTE6OsiSqWAcY3t5Zx8fvowzxSk2pgJYJ62B6o9maqxiq6Cx2sEzmOVTym2MZzjpn86Pls7fVrQOJVMowe8UDIoDbed24kgSCEZCq4G1fd+dU6VIiS4t98s4yGC8DbnqaK9jITwvaOYWRlKENG6kZ/7kijDNFAge2jDlYxK80pLMc+Hvoq30uVreRL2UvI5yHB5UEeHl41WlrFYWUkNzP3kZO1AFGeR09ppWI9pEckV9IkhUtgEhegyK3mm5NhFkY6/M1gtMkhivUELOwkXkuMHOa32nf0GP4/M1fH5mMtCG69W6nPGDI2fvNJp72C01q2n7wFWOx8H7OfE/GnNwB6XcAjIMjfM1mrrR7RtQwYQB169aj2arQ+XWbGGe4kW5gO7bhmkxnjpVydodHkjR3vIVYjOC3IoC27OaWUG60Q586IHZrSQv8AQoj7cVOBYOX2t6bOmyLV4oc9cck+dD2ep6HaPI636PIxGZJG3M3H/mrJNB0lD/QoePZQ40fTN2BYxY/3aMDwdn7QWtyjdzfw2wH2WZgWPw8BSaLV7S0vpZ3cXUrgDcGyufj0+FPxoGmuvFjDk/5aGm7P6eucW8a/CmmgwL/pszI8clzapG4xhRu48qttbi0tlh26uFWPjYD4VH6MsVbPcRYHuoyDTNOcZ9Hh4Gc4FN0Fonp2vRM1wt1PCqBh3ZB6/wAcUTNqekTt3bOGXxbPFcXTNO7sFbaEg9MKOTVTadYkH6mEBftZwMVNIdotiudOiZhHNEo8PWFXQ3tsFbNzDnwJcUJHptoV3LBC46ZCg11LGxckJDA2OuAOKKDB29uFbZ3TxN627ImAwfA8mldtZ3ME0VxHcwd6jEkGdcEEj2+00xl0y0x60MS58wBmqhpVkrhtkXJx4dfKqWBNjqKeOSMh7iBM9frVP61zNuybfSLcY6HvV5oGGGwVW9S39X7XT1ffRPd2KgBo4VyD1UDp1qQsoMAS7M8N3BFvQh8TLy3gcffVduLkBZLy+s5Cx9Yi5KlR8ODVjNpgAbfa7WOFO5cE1KS3s12hlhVm4UHAJ91OwsWz27SN3k+r2soSXciNMMDyPFEQXNvDuWa9siuMjbLyTVkmnQN9mJPuoOTT0B4Rfw0WmATPe6bNA0Ut3bspXBCv+tK0vbW0B9Ga1XdwTvJbHtOOaIFgu7hF/DVq2Knqin/lpaKVAP0srTEyagAgGFKKSfjmq0vbOVGN3M8jAkoO7zt6c8eynMWnopH1Sn/lq54ooYvsLkeGKLC18M7Y3cCajEiSM+fVH1eK+laWSdOiJ9vzNYOxBudYdyBhOBgVvdM40+L4/M1rx+RjyVQjuB/LJj/tG+ZpZJtOqKCR9ngU1nXN1Mf9o3/UaSTT9zqvrqeVwD5Vn7Zd4HCy7FwK4bgjihY72KRcq6nHkaqF/A2CsgPuNKmFhM8hPNUpuPQGqnv7d5GTvF3L9rPhU0uoYxuMigeeeKdBYdbs4obUZj3L+WDzXItSt5oyyTIfiBS+9uo5UYB1Ixzg5NCWQsxNlKws7zu97AWrCVc9WLHB+A+VHPeXFrFata2pRWtHEsf+IYGW/Wi4dO01Y2wSF2GM4Y8gnPzNMNPtrFJY2jkZ2jUqokbPqnqOa17IhIXT37Wug6EsR3Ov10gB6KDjP50dcKsidpGXoYkYfgq/6G0eRgGhDlYu6ALfZGc8Vx7PSVmkDSSh3j7t17xsMAMeflStDplHZkdxczQQ8xmzgl2jwcrz99X9kgRb3DG2EZad8yEj1vW6efFW2J0/TYGFoAqPjcSxJPgOpqqO00+MsyoRlxIR3rY3ZznrUsdF+uIltqljfXK97ahu72H+w5PDYpCs1wzQqbfu1XVJT3m8H1sH1cU8urzT7iaKadO+eE+oMk4PnjpXEk0oMpEW0rOZxnPDnqaa0JoSwWscunwrER3k+mytLjqWBzz8aHsPpC7mnmu49w9DluI+ccMNv6Vp7aPSrUTXEMSJ3ilXIJOAfADPHXwq/vtNFujFQsfc9wuP8HHH5UdhdTL3B2aNpLS2She6mIC4O8d39o+Xn8Ka2sQ0670i5uGW6S5t0hRupjbGcijrW10QRoIYhth3YVnY7dwwep8qnjSbTuZkhTMK7IzncVHs59tJux0OjHxn2VSY1J5FLW12JFyN7cZwBmuHWomwSSufMdKz6spMad2meRmp7EHSlY1OLAIlDZqqbWY0A2Nv3eA8KKY8DeRggz50p1CbI4zXBq8Eg9dtpxyGFCz3ls7ACRSKEgtHNEl238m45z419A03+gR/H5mvnmlwg6kBu9Ucgg5r6Hpv9Ajx7fma24/IynoSXKN6VMVznvG+Zpbe6e17jMhR15BHjWzNvASSYYySck7RzXPRbf8AYR/gFLrkdnz2Ls4VkZpJCQT4Crh2ftgCAMHzreei2/7CP8Ar3otv+wi/AKdMLRgn7PQMDskOfMVAdnQWG+dmHAxnyr6B6Lb/ALCL8Ar3ott/8eL8ApUwtGJGh2hTZjBPiOtQXs5bxqwLEnzrceiW3/x4vwCu+jW/7CP8Aop/R2YtdEthGFK9DnNWvpVuVA2KPaK1/o1v+wj/AACvejW/7CP8ApdQsw30BGWDh246eyp2+iJG7NMd+em6tt6Lb/sI/wAAr3otv+wj/AKfVisxR0O1LnjxzxU20O2ZMDKtjGRWy9Ft/wBhH+AV70a3/YR/gFLq/oWYu30GCBgxOSD40UmmW2WZowxPga1fo0H7CP8ACK96NB+wj/AKfULMfNpFq5GFx5iozaHazJtHqkDGRWy9GgP9zH+EV70aD9jH+EUdX9CzFW+hQxxlW9byPjUl0W2DqQDx4VsvRrf9hH+AV30aD9jH+EUur+jsyh0y0Kle6xU2srdlCGJePZWo9Gg/Yx/hFe9Gg/Yx/hFHV/Qsxz6NaO/82R7Kmum20TBu6BxWu9Gg/Yx/hFe9GgPWCP8AAKOn9hZlJdNtJftRAVH6KtE5VBj21rfRoP2Mf4RXPRoP2Ef4BT6hZk7ewggkLRoBmtRpwxYx/H5mrPRbf9hH+AVYqqi7VUKB4AYq4Rp2TJ4P/9k=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50" y="168275"/>
            <a:ext cx="4104078" cy="64981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031" y="168275"/>
            <a:ext cx="2087693" cy="278359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539798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377128" y="4002374"/>
            <a:ext cx="4429594" cy="2107185"/>
          </a:xfrm>
        </p:spPr>
        <p:txBody>
          <a:bodyPr>
            <a:noAutofit/>
          </a:bodyPr>
          <a:lstStyle/>
          <a:p>
            <a:r>
              <a:rPr lang="en-US" sz="4000" b="1" cap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Genesis 1:26-28</a:t>
            </a:r>
            <a:endParaRPr lang="en-US" sz="4000" b="1" cap="non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AutoShape 2" descr="data:image/jpeg;base64,/9j/4AAQSkZJRgABAQAAAQABAAD/2wBDAAoHBwgHBgoICAgLCgoLDhgQDg0NDh0VFhEYIx8lJCIfIiEmKzcvJik0KSEiMEExNDk7Pj4+JS5ESUM8SDc9Pjv/2wBDAQoLCw4NDhwQEBw7KCIoOzs7Ozs7Ozs7Ozs7Ozs7Ozs7Ozs7Ozs7Ozs7Ozs7Ozs7Ozs7Ozs7Ozs7Ozs7Ozs7Ozv/wAARCAFaANsDASIAAhEBAxEB/8QAGwAAAgMBAQEAAAAAAAAAAAAABAUCAwYBAAf/xABJEAACAQMDAQQGBwMICQQDAAABAgMABBEFEiExBhNBURQiYXGBsRUjMpGSocFT0fAkMzQ1QkNSYgcWY3JzgrLh8SU2VLODk6L/xAAYAQADAQEAAAAAAAAAAAAAAAAAAQIDBP/EACURAAICAgIDAQACAwEAAAAAAAABAhEhMQMSMkFRIhNhFCNCcf/aAAwDAQACEQMRAD8AfS3UouJV76QASMB6545NRS4uCSDPIcf5zVFySLybgfzjfM0pudVkN0YrRd5j+1jqDXA27OhIeme4B/n5fxmpLczE8zSfiNKoNQmkiV9oY4yRgg/caGHaMFyqLlwcbWO3HJ65oXYdD03E46TSH/nNR9JuM576X8RpQNYkZ2Q2z7h1Cetx8K42sImFkV48nGSh4/KipBgdrdT9O9kP/Mf314XU27Jmf8ZpW193UHfuv1ZGQ3j7KFg1VriTCxNtJwCATRkHQ+e4mIOJpB/zmvC5nP8AfSdP8RpfEl00siyHC4BXH61YY7qEhgQwbqn7qVv6Kgo3Nyf76Qf8xrvpcx476TP+8aCm9JWLvEMeOh3HHI61WJ5Hhdt8GVHg49tFv6FDET3OD/KHz4ZY1H0m5HJmcj2MaSpfTLF3sjoqr9radxyeg4ouzluL2DeroqkZHXOfLFGfo6GJubgHieTkeLGpekzjrNJ0/wARpdHFeJnfIrHPq48a65u+7LYVQB0J5NFv6FIN9JmIOJ5Qf98170m4I/npPxGh4oXZcvLhiOVHOKrMN2rHEqhB0z8qVv6FBvpFyy8TP+I1B57kMP5RL7fXNCst0IScqWHI680N9ISBgsiYVlyGNFv6OkM3up/28vwc1w3U+3+kS/jP76EimFzu2F0VcYZlwCfZUWju2YYK7AOuDTt/RUg5Z5mUgXEwI85DzUWuJx1nm/8A2GgV9KDFY3RiOuTjFSxdvwBk458qLf0dBguJtnM8/vEjfvrhnuM49Jmx/wAQ/vpXN9IrMY4F3r5scYqhrm+gkIljPtJPB9xot/SaHXpFwrZ9ImI/4hp7pzM1jGWZmJzyxyeprK2d0LpCygjHFanTP6vi+PzNa8LfbJE9CK6UG7n5x9Y3zNCWFlGjPMCSZG5yOKNvEPfzkftG+ZoGxv2ERjEYcK6KS3H2n21kzRDFrCEyrLs2ODksvGff50NdaTbXfelowMjbkDnNFS3PdLN6rERYyM9c9MVCO6QN3JVw6x94cjzzx7+DU5WihD9CS2zt3brIpGAHJBH3VKPTbxScFEPmMtnw8aePfwG2imKMRI23AHI99ca6iR3UxthFJyDnoAT86rswEzafK8C20kzOgxhcAU0t4EhwqKAB5CoxXcFxLHsRhvVmIPUY4qXpsSxLIqNtO3Hx/dSbsRc8pLY4X24qwMgiZXJIx41GYnAwMg+ANRkwkGcEZHvxSA9F9QixnBTzNXhU4yox4ACll9fR6fZvPIVLDhFJ5J8KBs9du2Ks0azBuAg8/eP1p9Rje+sEvItjHbtO4bR4ioWNt6NaqUOc8kmiQ0ggzI8e4jkE4Ar0Po6wBO/Xfjk7hij0FEFUFwwGfaeorjbmVsesMfdUpCF53Dn+0pBFUghTjzPgaVBR1rgQwrKQW34A95qL3cRJjEp3EkdM9OtSi7p0CMFYLxz766iRRK7JGo4JOFxmmBUt7AiEb29ZS2cHoPGoma22sOpGWyFOCPPNQ9JQhXNltztU7/BSevuqs3Kq6gWTFXUJwMDGf4++ikAT3sAhVtwCld3vGcVF7qBlfEgHd/a68VVbyrIVhktQG3kAkADGeOfj86l38DPKpszhSBnaPX5PT50UBZJPFFIGEmCHEbceJGf1qxpoIp9shG/Gck0LJPbPIVa0O4yleRjw+17qpu57GJCbiId5kA+pkmlQDBSGcspyDyT4Utv51S1cKSDnqa6+qwS27OrBEVsHJ2/OlOw3kM9wxYBRlIkGMDwJ86qMQdjDQP5hh5Hg1ttN/oEfx+ZrE6EX9HbKYU9K2ul/1dF8fma14vMynoz2pi4Iuhauqy9620tyOppDantEqMsU1uo3ZyVzk1pLnPpM4GMGRufLk0utWZYypz6pIz51n9LTBCO00g5vLbAP7PrXmj7SvgNeWufMR80il1O+su2bW7XMhhZsBWbIAIzwKbNrpmt9VQtzbhwp6EcVXVj7BJj7Sgf0u2//AFiuFe02Tm7tj/8AjrN6fqmov2avpWupSUxscudw5HjRelape3HZW8kluJGkjDFZCx3ffR0Yuw3EfaESZ9KtwzY52VNV7QggG7th5DZS/shqF1e2bi5maUoftOxJ+80qvddn/wBbABMe6ifuwo6Dz/Ojrmh9maZvp8jDXVv+Gof+shcd/b4P+Sh+0z37aesllKYwvrOysVOMeys92eudVu7wSNdyyRqSCHckfnQo4sOzHs2mXk0vfTeju/mQaItRqNkGEAtVDHJGDRjMw8ay3afVbhJVsbaQoW5YjrSVvAWP7hr+5YG4jtHI8w376qCTKQBa2fPnu/fWUtb7UNIvYlnldo5OoY54q7XtUnTV4GSUhIwGAHHUc1fR2KzVIZkYMlnZgr0wH/fV51G+I5t7T/8Ar99ZLXdQlxZywzMgdckK3XmtDaTtJbI7Hkrkmk1QBv0hd9TaWfPsf99STVL1Rhba059jfvpLrszR6PM8bspGOQceNZzT4NVuwlxBMSFbOCT4UKNqwZ9DXWNQI/mbMf8AKf3176Uv5MEJZ8HwU9aR6hdS22iyTH1JguB7zx+tLuyN28scsUjkkHdzz1qeuLEaw6jqRHW3X3JVT3eplsiaEeWErCam11Lrs8EM7LlyQATR2i6le3cFxp8k57zbhHbkjzqnx4sdmlNxqOCVuowT1wlUTJey5D3iYPXKDmsZHDdvqLWfpDlkbB568++mnaVpoIrIFyGHBINLpTKU2N3sLjbzdIAMEYQD3VCWzvVjZvSyeOBt60o1+eRtOspN53HJJ+6n9rO30QkxYltnBpONIO7DNCjmjt2aWfvAegxgCtrpXOnRfH5msdowVbbO7OTWx0vH0dFjpz8zVcXmzKbwJLlSLmfH7RvH/MaXxxtGz5JbLeNMbnPpM2P2jfM0vA+ufJPXpWb2UtGO7Wr6PrtrdjxAz8DSSO+KvfjccTj9a0/beDfZQzjOUcjPvrE90yRrJuzurphTQGms2ig7F3PeMFaYgL7TnNVaTqFnbdnLy2mnCyyg7VwTn8qKn02OTseJnzuh9ZQD5mlmmaLBd6Nc3jMQ8Kk4z1xSxQh32KkEdjcyE8AEnNZSSRnvGu89ZMk+3Oad6LcejdndQcHkjaPicUrWBTokku9d4kBAzzRFZYzdzyrP2flfPWA/KkPY4kRTeWaM0ufvuykmTnbGw/Kgex5ws2POorDA1G4Ac+dYvWTu7UD3j5Vr2POTWR1zEXaJHPRtpz+VENj9FnasAeiMAOh/SlmsbprqIDqY1pj2okWR7WNcFgOnvoK+TbqNqG6FVzWkdIQLLOZrS3jY5MRx8K29hhtPh/3axepWptb8xj7JIYeWK2mnY9Ai4wdtTNYQ0gHtDIkelSI7AM/C/Cgez2q2llad3PJhi3GOaP7R2sUunPMy5eP7JpVoWk2l9AZJeGB8/bSXjkT2Mu1dyp0yKNDnvHyPb/GaW9mZGt9VaI8blqXaQoLy1tA3qxgZzQ4kS316GSKRWVtuSvPXrTS/IyV5cpa9pp5pTgKx6VLs4Wm1V5lBCtz0qjVYu/125XqecU17KyxGJ4yAJFPxxTeIiBbf/wB1zEceufnUu1lzE80MQPrxnLD31yA47VzY/wAZqXa63jRoplQB5D6x86n/AKQwPVdQgurG2giJ3RZ3Z6VqbBA+iIrHAKcmsxq1hBbabbTRrtaQ+txWq01S2joOPscUp6QkMNHdfQwoFbHS/wCrovj8zWP0SP8Ake4+tn4VsNL/AKui+PzNHF5smehJdn6+fb17xvmaWQPM5cSpjB6+dNLk/X3Hn3jfM0ut/WVm2nO7GT41k9loC1qwOp6ZJbq21jyp9orKnszdvpiMFxNC3KeYrebSDSLWNfk0nUbe3ECukoBJzzycVUW9AXyadJP2aayjwsjoPtDxzQeiaFdW+iXtpLtV5VIU+FHat2ig0m0Rym+WRcolU9nNcu9WeRLuDu+coQMDHlT/AEkLAlTs1qUekTW42hi+7kfaFURdkblrcSHCuE+yfPzrfMDg85rLa72nksrs2dnEJJU4ckZ5pqUmOiOj6Zd22l3NpMAC4IU+HIqPZ7S7jT2lWcDk8Gr9H159Qif0mIRtGOSOlKbrtZdNcP6NApiU9WGc00pOwNURzSXXdIOoxrJEcSx9M+Iqy21pbvSZryNAJIlJKE+NJx2tuc7mtl2A4JBNKKd2MrtdDvpbpXumJ2+ZovUtGnn1CO4hIKKFBXx4ptZ3kV/arNGThhyPI1bK22Mng4Gabk7FQm1vSZbpYJIgN6cN7qb2cZjtI0bqBWcHae7DHFujBeuPKnmm6nFqFv3q+qV+0vlQ06yPBZqVq17YS26kKzAYOKz6dndRjYbZcAHOB/5q277S3LXLpZxjYniRk020bWRqkLbl2TJ9oDx91P8ASQC660G7ur5ZpWDKRgjHTioydl5o2iaBwdpycjmjNN1ue51KW1lVcKSAVGPOqbHtBLPrEkEgCxNwg8qVsVE/oK4XVlu2YFTjcPKpWGizWOrSzK4MTHOK59N3Q117NlQxA4GByKp1XXbmO99FsQNy/aOM5oywoIj0SaPWmvN4ZGbJB4xRWu6M+qRR93JhoyTjHWhtJ1e+uLef0iHfLDkqAMZ4pW3aHV1JuCFWPdjaV/KlUm7GOtQ0GS+023tw+14jk+2mENu9rpXcdXC44qzTbxb+yjuAMbxyPI0VNEJItmBWbk9MRzSGVbQBSeOuK12lnOnRHp1+ZrF6KdpkQD1AeM1tdM/q+LnPX5mteLzInoR3K5uZz4d43zNBwrhCQTyx8aPnANxcYBP1jZ+80tg+rneIvk9QprJ7ZotBCjnkfGsV2141qywP7K/9RrbA4ODWI7bH/wBZsz/kH/UaqHkD0U9q7d4riyu3G6JolHuIraaULY6fG9sqhWXqKB1bThqfZwRY9dUDR+8ClfYfUi1vJYScNEcrnypv9REahiVByM18+0zF52omeQZzIWOffX0Jznyr5lFBOdUu4Yn2yAtk59tOAM1urww2mnXc0ShXaPBI9tIezdtHLaXDuoYlTjIoSxmuJdP1CJ5WcBM8nPSmPZVgLObzA5qqpAhTpcjRx6hCOhjP60To0CTabdCQK2EJyRQlgMvfcn+bOfzo3QMfR15k/wBhvlVsRZ2XkYLLET0NPpuYpOmNppB2YyZJj4ZrQTL9U3HgaiXkUtGX0BEkvJkZQykc1XpUxt57xEJxsb9at7OgDUJfZQ+n+vdXW0Zyh/WqJDuzEaSzSs6BsedQ0L+T67LEnQEr91XdlT68wNU6X63aGVweCxP50vbGT0fP+sM3+8f1pS7tDqbyKM7H659tONHyO0UvTliPzNApbNc3l5COTyR8KfsRekgm7RiQHIYg1bpSrJ2hnaTpvPX30v0fJ1aIHzxRCWzTajewg7Tlj8Bmh/ANzBFAXZ4ym48Hbisz2m1DTpbM2ts+Zu9BYKuORkfrUexrN6bcJuJWq9N0wXPaG4S6hZV3kgke2s0qeR2PuzELx6NGGGCeaazSiKJnY4A6k1bFCkMaxIMBRxVV3CZoGjBwD1IHNZN27D0Q0Nf5O7lftGthp39Aj+PzNYzRpXUvbFT6lbPTTmwj+PzNa8XmRPQjuGIvJ/8Ait8zQayRemOo+3jJOPCib8ypJctCgd97YUnGeTWeE2qoWmNlGjMceu//AGrNrJoh7uY8ZzWM7aQzNqlo6xsU2gZA4+0f303a617uhJHb2xUnA9eq0ftFdDc1lbY3YG8jmnHDsbimUa1rl5pdjb29vbFzLHxIeceGKE7I6bOk73cowW6+2nD2faWdQGtbJlHTJqMq9pbdApgtFHTANVeKQuo2c8+FYfWre40vWpL6KLfHNk8DxPWm8V9r0zlRDBgZAbnBx15ogw67cKFaG1JYkBCeT7qSuLG0jN9m7Z55bhHjKrKhHI8xQivf6LJcWwiLd5kZx+YrVxRavG2yK1tw27Y2OgPkak1rq4JF1aQIwOME5+XFX3J6me0rT5l067ldDudDgY60sglvYIJLeGEqJOGJFbW1j1OcssdvAFTAOWIFemtr6EbjZ28gJxuSTofaKO4dRZ2fsHtLXc64L9KaSglGAGTiuqbsxoTaxLv5UO5Un76Mjs718fyO3I/49RfspRPnqG9s5pRFEQx4ORTbQNOdA8s64LDFaC5mSyfFzZWe7wAuCWPwFSivC0CSro8ZR87SJW8PD3+ytHLBNGReO+0a7lEUZZWGAQMgijezlhKJmuZVwT04rVR3CTbxJpVqAnQm4bk+XSupfwxoy/RVuGjJ3Dv3xjz6UOVgZPToJou0EjSRsoLHBqemW08XaCd3iKqznHHUZrQx6zDLeGCDRbaQg/bWdsY86YJPhgJdLtoGLAANK2eaTYGJ+j5LXtMBHGe7LZBA45q7W9Nu7HU3vrRNySg5AGcZHNa66uEgli2WdpJvGQySscc4qPpU0mM21vGGB2lySGwM4BqezsKM32OtZ0vJZZoygbpnwo/TW1EdoLqC4YvEp9QlQOPPpTUfSByIIrfOTwFPkPbVAfUpGLRm2z06c/Opcm2NJDTjr0qm6dhAe7I3Y4yOKoSx1mYFjd2qIRkMFJHuJzVE+l6+UlVp4doHTb1/OoKpfQjQ0Cwby2WY8nNbHTjmwjPv+Zr5rbas2kJJ6ZKsjjhYEGCD7fKt32TvW1Hs3a3bhQZC/C9OHYfpW/Cn2sxnoAuAfTJx0zK3/UaRX013mSFncxcBjjhV6mtDcKDdTFv2rfM0m7xrm6ktkk7tBneRzuz4Vn7ZaF8dnLhGhEiRS8kIM5H760Ftb2YESGB+ASdy+eBjFTtYo7e3UIfVQYA6miYhiN5d2dxwD1qWxlkY7sbEA2KMAeVKdVnWNWPGQDjA6GmqHZHvP3ikGvKfRWlySCRnHhz1xRHY0Q0uG8WIypCQVO1Q8e4HOMnHHjTGUXEVxb+kXTK8iHbHDFgAcZyAaFguricBSruYlxmNWAx7gfKjoLSB5m3zyzrDH6uW5DE8gfd0psQKt6lpcyvKneL9oNtbIbPB5qN/eXRTdJ3pBOAqjAq25voLRu+e0lTgruflVz4ceZpbLcvqEMMMYOYeCy+PuzQkMIj2w2bZgcxOCXO7B4xnP8eFTjS1uI1lgldLmI/VyAnnjPT8qRTv65gZ5V2kq6J4jkg5+7imWk2zoG9IilQBi6AHpxnmm0APrc0jNIsQVYSowEyQD1yPKrWiupdLBtL1gCvrZGT7s1G+CHuU9KJcABsZxnxxigrS6a01Dajgo0mGVSW3D2e0dav0ALYTwWc7NJDJLK64O5vHHj50zsbif0YqkbvvG0IegAx186cNbpJibKoVB3NtBzxQS3SdyxjaRguRgAru6cDildjKfRr0OCyiHvD67d5jcB0+7NR+i0iikubi4WVMhSAScnyz8TVixTgAqqkCX1w3rFMD29c8UXHY3FyspMuVH9k+ovwpXQgDSIIBdSFZY4ZVONrLkAedWw2Fwb1pXk9QuAxbnvQD1HlyM1a1mYFeZJ0m3KAUB9b2HJ8KtGoGOzVe8kMgHrqr4Az4Djmk3kA70RXi77uU9HU7sbQoHIJ59/yqADvaStHat3KE5QuOc+PTxqMd1dtCndrIYEBDs0nqqMZ8xn99FLK9qrMrwLbSorKdpxt6YFIQguIpLe6jniG0Agrt6joPv9lPpdhlMiRwoSg9Z22n4jp1xVN3aOkaXkMTFIgTGNvK58SPH2GhJ9asLO3ae7nWffnMIhw2fHnwodvQBr3UtnbsVntgm4eqccjx6ULr9xqNno7T28qwhSNgXklD5e39Kwms69Lf3Dsqd1GW3CNTwP44pv2duZtfiks7idpZoIt0UTt/OAdQD4HFDg6s0h1ezL3NxJM7PI59Y889fefGvsHYIg9i7Aj/AGn/ANjV8i1eBIbkiJiY+oY8fwa+tf6PP/Y+nf8A5f8A7Hrq4/phy/CUzYuZwf2jfM1nrqKKI3EzxkrnGVOCDjwrQXWDczY6943zNJJGAvk9IZBCZMBWPO7BwTxXN7ZSDdLNw1nunDZ5wG6lfDNNYR3duIxyQOlBRzxmRQSMHAyDxVkWpRyO2YjwQAfM88ezp+dRQwlFbackAeWeaUahHG6ESAd34jHNHi7icltrkiQIPHxxn3UPPcI7uwjYojBT0AOTgU0qYCe21iW1cwyyyFUTKEDazHwBqyS+e4ZlXvHIKtu8z/az+Qpg1va3O4zQAGMAguueTQk++3GFji2DpkkVaGeZZr63eLuERGYZ3MSeDn76rvoG0+6iuI5mh707JSPLFSiubqOS3SKFYkkOWdvvOBRWpyRXGms+3vIymcEcH20ldgA3dpDZLNd205HdrvI6Fh4ZoZNQmZWZ3ljEgJIZh09gphZWfptoomLyM4UEDJJUHoR9nw8c1DUzBBcMYd7jBJLeJ8s1V/QQnu0ldtwct3jFjnqOOPnXdKsJtxuTAWRASueufZT3S1i5inlV5lOZCecnzrl3qTd00dogQLlSQOpz0FHb0Mkt3uGI7eXpngUK0YWYoB6oQlc+XlTa3iaGyiEu1SqAHA9lLJpFu74QgFUAIaSPxz4VKeQJ2FpNJHHIuIEkHr4IOePAeFetxLPcNaGVFjhIUyvnL4zgEVW1tHbzM1yjTI+BFtBXLeRANEaTMqTO6BLaTrIWQkHy69KCQp7dzEEgaCWRFwEUsufA1XGhkUxTQuq/ZwWGBx485Jq1naMm5Z0mkVdxkG5UwPDjxoC51Je6yheTdLjKs+1R16cUkBYzx2Vr3NwJCcBCiHhx0/TP30wX0Wez9Hls37rqVYDC+2s05MRaeTIkHJYt4HP2Qfb86TajrkjAJC7KQu0ncefhT62Oh/r3adbRGtrWZpJU9USK2FwPHHnWFubuW4mLM5dietVNKZW2gnPiT0FcJWMeqc+2tVGhxVntgQDfy1WW95NaXEdxbSMkkZyrLxiqJJABlvLp4mqXld8cYWnVlyajofXNpNqOmtq5TdD3uJivOwnxxX1DsGgj7G2KqwYDvMEeP1jV8i0vULuBJrSGYx293hJgfs48/hX2nsxpy6V2dtLJJVlWMMQ69Dli361ccOjmnlWAXAb0mbB/vG+ZrO6kj3F5EhyUaZVORkGtHdLm5mZeveN8zSK/aKFHxvEqygod32Sehx765/bLQxW3t4JN7QJhcAYTqTRxuIEwzSBemQ3hnpS3TpzfWqGeNW3HLA9P44o94bdo2LRBs4GM9cdOM1Awjv4zN3aOm4DJAPNUG6g7xfrUw+Sv+bB8PiaktrAnrBAzEYznw8qibaCIIe6Tcv2cDp/GTQB6VxLbhlO4HoaRxpLcasysm4RR7lUnGTzTG+1Wx02MLNKkZA4jHJ+6svJqGo6jdG40q2lQYxvPTrn3U0/pUU3ob6kIrNreGX6xg3rANnauMf8Af4VG41CGSxe2ifJSParMRyKAteyOq37d9LOqs3J2gn2+HH50fH2FVMd/eqvHiB++i0X/AB/WF216tnClrE7BHG52i5weBx7KE1JYBbiFIRudjs2J65PxPnVh7G2aEAapGCP486Js+zlxaSiW0v4ZMdFyPuwaXdFLi/sD03TrtJC7OjFlG/qcc56+80ys9KSGVpSxYk7gPBc+X3UbHE6IFvLJkUH7cDEH7jkfcasfRzehZbK7WQxoRhwRIpPj1pdk/ZEoSiA3ZkWMDwB5oHTHIUW7xR7snY5fBJzzzRd2DaNKly5bgeo39keylimMXu+WMAn1QMgMvGTnPXrVozHUrxQuiXEEM0mAC28A5qEl4Wb+TokC928YaQ5ycjB6486ot2Vp0k6omV24G344om+ljm7tUJRsZ7yNdysp9vwpALryeSS3eORhJIoGJA49U+e2kYZbcjvJgzuCVGcjGOPcab67qcUciF44soCAjJ1BHWsPd3TSOZkOMfZx0Huq4otL2y3UNTe4kZiNgHAA8aTzShmwvxNHXyi4jS6iPqycOP8AC1L+5Y45wD41tGJlKd4RIlFiAHGOvtqvcSBheM4yfCpLGvA5PvPFTCBjhR7jTK7NopVR9piSfzq2KB3OTnHlVq2wTMjf9zUt4YlRlV60rJbR1dkfGQW/KvsXYZ2k7H2DMSTiQZJ/2jV8dijDNgcmvsfYhSnZCxU/7T/7Gpx2ZNlVwp7+fBP843T3ms5PPPDdS95GZFPGMA5JwB8K0dwxW6m/4jf9RpBdCO71JkkmEQVTg8da51s2RPRblEQWzNiRBnYfAZ6D2U3dIghlndk+sDDHOOgx7qSWNsWvy8QXECFTIv8AeEj2U1iuVVO7lx3cy5BY/ZPlSY2Gd5bW7ShWywwzKT0FIL/XrzU7r6P0NGlk6PKBwvnj99CvFc67frpVm2Yoyd0/+FfafKmsktjodv8AR2nqueBJKeC582Pl7Klv0tlqNK2BwdnrGyb0i/lW8uW+1I5JjU+Q8WNFXGsWtl6ixF2xld6Ege5RwBSjULyWGdCLmN5VOdo56c49gPSlGpam17MJXhcDbwQ+PhWi4/bIlzPUcD6ftRd3VrvjkkVlfDI/qgDx99K59cdbgrlWRz18Uz50jjieVJhgjglcN4eVW+gTCPZKpx9r7Jxx4+6taRjbZdNq8/dIguMuGO47Otdh1mULuMpU/wCHYfnVseiyTTIg7xZQo2ZBC88kc+PT76CkgvLeYwyQmLDZwBnr/wCCaGkyk36NDp3bC/hYpHMzIuPtcgj41p9P7T6ffuq3CG2m8JEPGf0r5j6HPbLI+yT1m5bpk/GpQxzwbZ1kKqeTk5HuNYz4oyNocso7PtchtrpI11JI54xzFcgdPf8AvrM61o13p1296GE1sR6pVc7enJNI9A7VvbfyeRu9iI9aIt09orXWuqx2qLuPf6fOMAnnZ5/9xWNyg6Zt0U1cRLDLMYHZY+8QAgg4XPHljmvAltNaVJ1hMa7YkC+szeWfPim1hp2mXlxcW0KOsy5fu1IxjyHn7/bQ01mXW6s5YfRXiXcsWMsR/iB8aHP4HHxq6kfOLm5nu7h97FiTzuqmRQYgmfj5Uw1xW9LkuFi2ZwJto4DefuPWlJdmOSAuBwBXTFXlDbjFUydiUhn7ubmKThh5eR+Brt1B6NN3Y9fHRuMEeyoiJ5B448auDrFbBJFL4+zz099aHP8AlFC225iW5Gep8KmxVAvdYBHUkVEM7spZsNjp4CpNG2CAxJ91KzJysiDv6ksPdUltSTkbiCOmKJtrV32sY2CkZyemaaQ2kqO6RRtIwXhlyRUtk9WA6bYvLNtC9Opr6z2Zh7js/axYxtDf9RrG6BbKm5CuHB5zW80xdmnxL5Z+Zp8b/VBJUhJc8XU/U/WMf/6NZq6tpruSXuFPdseSW4BHsrTXBAupwTwZG+ZpIVuFuJoLWNZeC3B6fx+lY+2aojb3DW5SJrwvKP7tUz93jQWo3Ekk/oqRyb5yCqkYwenHv/fRsMKISFUkR5EjMdpJ6nPHWi+zNot/q8+oyoFjt/sA+f8A2HzolKlZrCNsvnEXZXQVt42U3Uw3Sv8Ax4Csxd31vbsFWeVmfJkBQYbzzXO1erNd6lIHDGJhjAHOPDrWeu7m5mZJA7Nj1dpPP5VfHClb2ZckrZbOe/uS0St3bE42faBqAkXvEtRZmaVeWXdgKP8AxROkLLLcDvXjDEgAOCc/dTOQDQtTTXITHc2zuIbmNVOB9/urYyo5d20Gl2cN4ndDbKqsucmQHrnyGKbaxYXVposd6lvHe20CesAdm0cHdk9fKg+3qRynTdJsCx3xvcMGPhjI/INR0cj6j2BlvwM7bHuZMPzuU46VPqykS0N11SzSeew9HEpAiPpLHd5t7OtcsrS21Wz1Ca2O4QTPCyls5UDCtz7ao0iaax7JelyyJHFFZCSEE/abLDHtNLuwDm3v7qzusn0q19IjwfEA/oaKsLOx3u/sq+qpFHK0BCSqzE854yP1oydlupbXTobSEm6tBPOxOBFnpWNW21C30KW7iJNncSmGUDoCuCM/fWvjke2vLKWEgl7SMSqincVxjn2ChpIasSpK0s+21tVa1hYobkLgEjyFPLG+NuzwO2bdztcn+yfMVPTXi7OdoY9OY97pepZkgLrzGfbTHUbaS+jMlhZLLA7ErKjgBvb94rPkSeC+ObhKxXFqt5o2owzwsGa3J2+TL4j3eIrS6hJPrVl/rJHOIbiBAYY8cSjxH/asneRO1sVZCJrfg8+GePupn2Q1V9MS6murlls1TeIiuRu9nkay0qOuat9kD39u0sKTXcsGmvdDbJDL0ZCc/l1FZm+gtLK6kSKdLpB9l1OARVOs382parLeyuWMjkqCOi+AodA5Xgda2hGkcnJy2deR3wWXcpP2VzXRFuU4G3H9nGc1fDCfVJIGPbTK0hSSbLGMKvK5Pzq7MabFEdvIoZmTKg8Z8qKihfidoAFQ8dOa11pptlLtjmMIOME5yaJtNLtYSVKtcOSfWCrgA+z76zc0VGIrsIrovHFNAqmQHa3n7KfpZyyRrG5Cow3MIgQcAHg+8+VATIbe/hFszF93CEDC591FrqElvKVfBOdr8bdg655+P3is27NKpAmiqyTTI42tnkN1ra6f/QY/j8zWJ0qR57ye5Y7izHFbXTTmwjPv+ZrXi82ZT0I7kA3c+Rk943HxNK2gEZa8Mgi+sEYY58fdTS5BN1P4fWN8zQVmpmvJLG4jEiSAlST9nzI9vj8Kz9miYPeSNcacIhCivgs0hJYsB15phbFdI7EyTEgNNkk9OtQvIRb2t0EbcqhVQj/MefyFe7b74OxttDEACwGcnwxms9ySOjXGfN725ilJfeHyeVPGDVNlaS3Uyxw8BiPVz5eRod1UHLcg4wuMVsezUNra2qXcylzkDCrkgHwxXY8I4/Z7SIjEyrtLKp2xttVgpHB5LDnNPp+ydtrV/DMdaSdHIc2pYKrOOpwPjXrE29msk8ExSEF3ZZbcBU4Y7ueePV+6hbTWItZMDIk4W2YSvPBF3SOAPWbd51nb2XghqnZTTY+0bXOov3jSRbmt1ZvUHQHII8ulV6bpsVr2cvLDdKI7qRlG5PWhB6deuRR1vrWhazrMSWUt5FcykrE0qgiQL02s2fEUyW70u50q91C8urib0QvG6MAXjK9SMfrT/QYES9nbbUOz8em3M7wx2q71mK7fV59uPyqxuy+l6XPYalp7tHICEZYW3h8jBLAk46mhJ9RtY7S2a6WWWDUsvawQxk7gOMFc+Gc0TF9GG/t9NlleOe5hDofR87MZJyOueMHil+kGA9NE0/Q+y17p0l2t5BcMWGQCQf3/AK0gtb/0ez2rZSO8H1YlIAyoFGz9xFq0mmW1zLdXMMfeoBCoU+JzjxpfFf2F5PJbRpdGOWXBmRcxg45APicj86aTayNUWWdhbyXvp0kV7Kzjh5iDsHkOtabT303SrZYHLTROCQAudnwHTrSPTdb0k3SWKwarEyMN+8ALHj/EPAUXdW2rjWJU7l5ISAUmjjGCOT+4VErvIKnoq1b0E6gDajEcq7ZBtKgZ8aF0SFmlu9PmUncpyDwPI0bc20rW84mZ2eLaSMdMk+HuxVulwO3aC2mbGJkySPMr+9azeGdcMwPn9xAbe8lty2e7YrjPtovTrESIUDAuRnLDgfcOaK7W2Xo/ae8VfsmTPs5Gau0mZ03RqsmF5yOgNb3g4Wsh8GgB7TvI1DSYx/NE4P31dFocsDCWODvGGMKV25J6n20TDcSNdFDDJvlG4M7nbgeweNdivwJAQfR8ErkvtD+7dWbbNKo87G3ZvSIgX28kxrx45ODzzzXTfWyW0jMluGQDhUwRg5yAffRt3qNvNbTSwSwyOBuKALn7zWdlj+kp+8gQGNQDmX+0R4AeRpJWMa2sHpJiuZmYE4cOAWHv4PWvavqdtII7S3ZWmkbYzhMbRnJJ+6go9WuYTcJAiwyucLGnIBx1A9v6UNDEsbSNLIqMTl/8xx8uc+3FOhN2M9FbDzI+CQxzgY+6ttpn9XxY9vzNYXQJIyXXGCea3Wm/0CP4/M1fF5sznoSzjN1OD+0b5mhFhjluJZWm7sRAYOcYOf4FE3BHpc//ABG+ZpW8qG5kQPDyOd7Y+FZ+2WvRZNIsujSSLs5uFUbQAGAB5+ND/wCk6VzbaVbJ0aNmxnGSAP30NqF0iRvCioFDoVEbZBABGc1V/pBvFaPS5yA31WBx1zjNTFftHRNf6zDpCpfb3Y3L/aBzinmn3l9AjJbK4mhwQobGOPBaFs41aZyA2JRhx3ZIA88CtTYaY8kjyTLHFayW6qrYZenGQeoOCMg9a6ZNHLEWXms3dz2Mvh6ZI6tIkbKYlXjIJGQM9eMVorlLez7C3duiM0nogKEDARSB5dffQMmlackV7ZzXO6G5yiStGQ2RjB8uooTSdRlS3On30sVxavam3VoM72HQZB8qSdjaIXiwwdmuyM8A2zLccsDzyQaSXGqXunahrvdIxtbqSSCUHwJJ2/Gm1tYXEE2nDVZR9H6a7NHtUhnOcjP5UbpsVq309DexrLDqLs8XrAFTkkdfHn8qvsiaYrN1LEeyTLZzP3KFk24+ty3Rfb++n0s8k3+krR5xZvbSPak9zJwQcNwaWS/VWnZ9o5oxLpe/vEB3E+sCMY48KsuL++1DXLTWrW6hhubWIqBcox8+TgHwNDdhTJa288HbrVHSLuZfo9zhT/lOear0e2vLjQ9HgsxHDudn74nncCSePhVxu5f9bPpG9iMxa0WCZVRvrGK4YjjGOpqeji80u8is7SeO608OziNkIlQEHjP51MtDidsLgwduNad0Wf6pS4bjdjBNPYtSvtY05kMHMiOCYXwyern50pjgEPaTUNWW6ghhuAEUONzDGOcDw46+2pyWUseqRtDrefSkaeDYuwdQCMdc4HzrN5ZSJvZXkdrFI0iyxup3SYBOAAOWxx5Yp7pVqXOjy45BwfvP76z1pq1zpdxe2U1vLKsoG936bjn1h4VsNKIjOlxEZYE5x8f3VlPaOiGIs+f/AOkVY07XToy5+rQ/HFK9KldpFxIVC9MrxR/+kKXv+2d2Nw9XavJ6erQmhD+XIu84HBXru4rf0cns10WxYFn2QSSHlQJW5Puq24xNEskUi5K4eMYKg++uWW2zRillI8jMT6wB2ccfpQ9xqiQ2ip3bwDPLLj1j48fx0rLJogDUtPRMXksW/jIwQuc+yvaZFK0av3jqSo+yuRt8qXavczTShhI0lvJhVZ+N2OpAp/Yo4jQLEzo6gFt+MDI6cVTwhk/o0bVcSFnk6sB86DuLSNVZvrXeNuhTrnGBTSS1fc+1ZHQ5we9IzXRbkwFJQ6f7slRYhZoqRxysjKRJ15GK2+ncWMfx+ZrE6aqrqU+DwDgYOeK2um59Ajz7fma14vMznoTXC/yic9frG4+JpKLUyX0roMhecbgMnwHPvpvcllupyOneNn7zS6K5hS6kMsIkDdTuxjp+tZ+2XQs7QRBBBMTtJyrKSDjB9nmKo1wi67LWtwU7zuG7twPIf+aaa2kd/aTGCOHfGdx2E5wOPLypZorLfWF3pj5PeplQR/aXr+VLVM6o/qFGbsLq5ml/ku2JUOCfEfurQmLU5bH0i5lla0VVYyK6jOMZ8znms/bxG21BoZ5+728ELwTWm0pO+aLT0thdxFMvGZcEHjDKOMDoa3eTiWGMLbQTqLs8F5bSwLgyJLNvwT03DwNWXWk6TZXUdsXtWa3DSTytNhYmJ4yM5rF9ory70PWdV0+ImMXEsbkD2esPzxVkU8ur6R2j1eY7ZJe7GAOOvTPwFPqPszcSDRLVGS5uNLRpYPU+sbLAjg4J6Uiure2Ta0Sac4uU3RxLlmcA9R51V2hsrX6D7MzmBe8laNZHKfaGF4J8a5fXlhpfbnTJJGjhgt0bcMYCA5xSUQ7MMsZNFG5JEkn9YRvbbjmInk5x4ZH5VLV9K061jSZ5LSzXG7eZsnIz6oz45+dJdNkS81TWri2dyj3quO6O0shZ84/jwonUJ7OTtddSzIjW1nahkSflcnGT7+TR1yFsvhit3je7doYUXGLkIADk4zmjreLTJ7CWUTrNbRuTJcRthAAM5Ix1yccAUjv5Le70rRreCTfDPfFXVRhAARwPdmidRihsNb7T2dqFigew3hF+yG48Pifvo6A2PezEtrMO60+aK8lRzmHaCgXgg56g/lVmt2TrfWz+jXqXLSuwIcPuB6qhH2R5cVkrZF0v/Vq+tVaCS5iaOYxtjvBnH61qIVur3U/RLmMTrg91LJcMu0jBKnAzxkVMlTGnZdeQBGiUXBnLoy5dSHyG6EHxH61odIK/SyI3Po0OW9nA/UmkDzKbyS+ljSNIlwypn7Q48fHgc1Vaaw9nouq6nIwMs7CCMr0zznHsyaw3I6q68f8A6YnXblr/AF+9ulb+cnbB9lXaS8sMgmbOEwcY8KBx3k7MQQc5/KnukwBA7MQQeQ7MBiuh6OL2aSGYTs7Q3LKZE3ZQjg8YoGwiNxOVmm3Mi4yx28kndUoYEuJY5IjEkfIkkbKfcR1/8UzgsbOytZWhlDzMxIAYkbj0HPWsrNTPapBCLuCFLcI/ej1g2dwx/wCPvrQ2ahYkA48qT3ul3PpC3KbpGRgGVTzyOccedFWtxHJxHcSblGCDwV+FEsoY3OOMYrkiqYyDjkUJNfLEBuOFoF9VV22osjFuBtHX41CQENJUJeXCLyqsQCK22mf1fF8fmaxOit60wb1XLHIrbaZ/V8Xx+Zrfi8zGehJOQbucf7RvmazN0L5b2UWuCNu1geODWkuAfTZyBkd43HxNIopZItXlQoT3mPZxnHHn1qVhs0RC8mvPR4RcReonXYSc8dSaSW0z2l8JIZeCwZGHj/HStcJ7adCshEZUkYJFZ7VrF7Ru8j9eFhlRnkA5z4e0UYaNuOXWRHtJY94I9Yth9U6gSKFztNUaNqlrDdd8IpGnEJUSb9uMYx0prpF0sSmC7QyWs4wwxwD5j9aV652Un0mYy2zmXT52DIx6D2EjmlCa8WPm4qfZDEWaaz27guZ4JJVe0yVcDltpHXGDx+lU2ulvadjNd0tEZrpZwwTGSyAjBHnxVUGs3AnibVFWO3jiKgjcRnoMnOad6PN9LafcmISSXsDYgEOVHTg5z095rRyaOehdrKCfsv2f7j6x4JVMqAcpgDOahdGNu12m6hcxxGzBKvIMMg64BPn0pmbTWHdUuWWK4dTlXcIScYODjBPQ0CxNjIyas+ULj6shSpzwCcDqDR2HRZoFhF9Pa53sJSGW47yBxwCAzYwfca5q1pd2PaCTWUshf208JhljjxlTjg4PlgVCS2ieKSZXhZWcfZiO5CenAI8xzQlneLo+opGLqR47hikqSk+zmhPNhRTbaNejslazRwFbuyvDMsTdWHHHv4qwTzatd67fywNHcXlqYobfIJPA5/IU4vTudlimy87ZMPGPE5GehNDS6fbSLKryyRTuoMcZlDEHqDjp1yKamLpYqtLTULmTTIr6z9Gi0yLGH5Lknrgc4p/IFbUIksHZyJGyHVs/2ec8EHp99ZuFNWjvEhjvme6ZcAMMkgHoCQePurVXd4mh2RmlCemzDLKrH7Xnzms+SVG3HxtvILr90V7vTbdi8rEF/wDMx6fGqtYhMNjb6fG52wLlsDh3PJPtqPZuwkup31a6YHr3ZbxPif3V3WJI5PX5Ykf2ciiEaQublt0jMOg3sDz4AY+VaTRoFjjQRSKHbHDpyPLwpZaWclxLlI1DDOCSTg5rRWUEqKM3oTgbcMPW+7xqpMwiMJzLEYO8iAAJV+7fG3zNSmEkW1lcNA/B3tlhk8HAqMl2GGHmkUsfWQBSqsBnxHszS2a7idJIY+8MqhWRlUZLDwGPbWdGlBtwhIjVQ4XPr5UkKBxnmlF6694O5kWK4U5VlXk8dCfKi4dbimtZJ2TuDFgM20HBz08/bSaJLqe4Jbh29fvtxJPlnwqkOjsc11HO0bQtdTEeW4AVpbO29JtY+9t3tbnqjOAAD0wOaC0zs/dmdL2G7Ks3JORkHxA4Nadbe5VQrXAcDxZBu/QflUya9A9GY01HgupopkPeA5J9tbTTCDp8RHt+ZrHacQNRuu8fvHLnluprY6YANPix7fma04vIxloT3CEXEzf7RvmaWmJ7q+bY2woOSVzn+MUxnlKXUwxx3jdfeaTarIsc6sE7skZ35OB93vrP2zRaGZtJC+5Z1UFQPs5qubT5JI8C5DKeh25zQtoxms1ZIZH2nY22Q446EUdBCoQoY5IweMM/UUhidVS0cwXD7omPrMMZQ+Y/UUztZn0xO4u0FzYTrwB6y7T4j+OK9c2aGJowp46ZOaUJrEmjube5TvrVicqf7I8x5daiULyjbj5a/Mg6/wCycE8TXmkPJcwH1jAH9YeOAPH3Vnuz+qHQNTuGaKWNdwX6xSNg8mHgPbWlsrneRc6LdhweWhz6w+Hj8KNbUNNv3K6lZIJsbDJjDY8s9aI8rj+ZFPhTzEDaYa13eozToYUlKK+B6qsOSCfuq6a0itQ1rfb5tPyr+kjkp5HPl4HyoNtAhtreWLStQVYpWLGOVd3XwyCKWyadqqWUtq1tBcGRSO9Hqk58SK0jKP0yfHJehtPHa2mdS0rf3ZK93MTuWTJ5Az5V6+e11FZb4xzMgwHO1dhGMHrjFS0eGSC3hhv5ZO7jUAwxxAKTznjHt6ioixS2u5JbWYxRuciOQ58eQfMfmKO6BQk/Rm3jvNLid7jdLaGbasSjLwrnIOfdTuGxTUoY5IX9IQjKTA4aP3nyHkfbV8s+m2ZNy6oXZid2AoHsz5Ug1TtgXDQWQBU8DaML/wB6XZy8UaLjryY5vdRsdBiLAiW4IxuHUn2eykVhZ3XaS9F5dgpaocM3QH2CgLO2W8uVn1CVmJOduetaY6jFBbiGFQqcAKo8KtQrexcknVLQ3nkitrUpApCIONuMAeys1dsZJSseZOOPbRsl006YEb49nuqu3sWdpN0zRsrDPGQR7q0ujjoo022nCl0VQzZwzDGPZ1ozT1cuiSxlngYiUKhbHHB6Va0EEUDhBGUGAWIC+I9nnVEwntZ5Jrcq3eR4cqCFH/es3k1iqBro3ETFLwB9xO0sGG7g8DjrRsN5DYIkcdq5DJvbPBUH39TSqG7n9JVDG06o3qKWLYOPPzpldWnfT+sJ8ADoBx50FE73T7W5tZLm3AV5l6gZHv8AZQVvqMsNrHErO8v82ojIwfHr8KYpbMbH0QqY1TozYweQfupe1tM0yMqBnjbPqt6uKSGarTRJBHEZ5y0zjLKGyKaM4Y7QMtjJxWP0ueWG7kMcQcM2FkkfA2+81o4JX7vAmhMrDqrbsnFZyWSWZ23RRrl2NwJ3k1s9MBGnxA+35msTaKU1uVHdXfqxVs81t9P/AKDH8fma34vIyloST83c2f2j/wDUaHt1R7qUMNwAAwT4e6rZ2/lk+B/et8zQ1tPFHqDq8uGceqnn7azezVaD90MTiLOwv9lQKW6rqEtjtYY24OSDkg+HGORTF41lkWRvtr9nnzr0ltFN9tMnxBqVQC3TtXGogqVDYUZcZHPl0pb2rtlGnkjAY4ArR+jpap9TDu9mQAKT9oxNNYqVhYjeC0fBOB7vCrT/AFgKMWIbmzQTQGSNxyQMgffjnzo6DtTdy7re+hSdFHDuMkfHrVzXcUpVHjJEjesUyDj3CqoNDZopJjGyh3OwOOceFaNRexRlOLwyP01JG26GaRRnIGdwH30Q3aS+Cgju5APNCPkaX3WmXMOCilucUE8csagNgGo/jizT/ImPG7U35QD0WE4Oc7GoWbXdam4VlhB/wKBilizHdgkZHgK80zgFhnjpk1ShFeiXzzZGZpHmHpUzybsnOfH41ASd2SFUMMfGoPL3kO5iA2eK7DbyTzBVJPieOgrTCI7tvJYtw5YbXIw3j1o5Z5SysNxbHHq1bY6HIxGVOCfGtBb9nVxuk3Lx1BqXJFW2LLC6d02EFpR0UnG7PQCtOY5bT0eXZGAWJLKTxxnBBoL6LtI/X7xM5GfWwfYa7Z6nJDJv9ISRmLZZv7Kgnk1Dd6EkMRPHcwFZG3seCqxAsf8Ax+6ktxGbByk1xJIv7ORirbSSOnQ0yvZd1ussJk3A5LAYXxJIPX+BVDw2t5cNLcEy713LIWAZR5cGpQwaO+VVZe5aMxt6vGQRjAJ8utW6Ve9+xW4uDjaGznbt56GgruziEKSWs07P1WOU8Njkj8qpiaZNtzHEBA4y27n29B7aqk0MfXsu+ZIYijK4Kk7gdpxkUjWG7EgjkjlwAQ4DAAn2GrLHVbWKXYFWLvmBL8kqSPyr19Lm69HKbGJ/nGHrHrjB9v6UkgK4th1KK3W3jR3PVXLbfaRwK1ViiSwtFE0c5yA0sajanhwfE4rHzQmIILebvGlfa+3jI+HhitJBfwW9sIra6EZjXAjCZOcUpCAokji1+WOEbUTjBPJNbjTP6vj+PzNYbT2W61eWYMWH+I8bj7q3OmjGnxD3/M1fF5GU9CS5GLqY4/vW6e80qmubW3vxuYK7AAE01mfFzOpI/nm+ZpJqOm/SN7HbiUIHbJwMnA5J/jzqfZomFXWrxQOoZ1X2E4rkfaW1kl2s23PTcMZ+NQHZq0N9HAwZ9qlyzMSW8AKsv9H02BleeJ3kc4RQCengB8aX5GGJqEUihhIhB64NV3N7FEveykCNQST9wpfbdlYHzI7zxhjkIWwVoG+0mWC/SzguyY5QN4kOSBnw9+KEo3gBzbJYzQm6toovW8QAKKZY+69bBY9Ao4FJH0nUrGLZY3I2kklXHA91U2urzw3EiXowiZ5kUoT7hRXxgF3MEM9/3RuCsgXOxMdKBv8As13kB7uVwc5DHHFXpqSJJ38NmXj/ALy4xyo9lO0lW4t1MDL6y5UkZFDbQqMPb6JHJIIJUIZThgMFh7ceIos9miqFo4DhSOWTjHifnT+bT55m7x2RWjJKvGDmhUn9GV4tVjmw2frg5wartYdRHdaPF3VsibZJJzhGVduB1PTim9j2ZWFcJIy4OSaohaW51HZbNG0dt/M4HABOOfbWltBOsDmeRGY9AgxilKTHSKbfSVQK3fSY3ZwcfuoyQrGCxiLr/lFS3kRqT6uDyTQdlqkd3PLDHHtKng+DVGWAHqtxvhcpbyIQpxujwPvpTb20ck8wM7GCI4UAjp8PjWiu4blpyQV7kjptyR+dL106RhI7yggsGxswCPI1UXSAHhtS7HvWkaM/ZQkggY4yw+Qq8aRayoBGqyTp67KBgge/xq62uvS5ZElURyRnGFQlTjH7zR8TpDGwjkijJOGIgOCPfQ2BnGWzgjwqcltqxPhnHPJB8K5dXWoWkUJiRe5QAsFGc+fuoi9gltNTE6OsiSqWAcY3t5Zx8fvowzxSk2pgJYJ62B6o9maqxiq6Cx2sEzmOVTym2MZzjpn86Pls7fVrQOJVMowe8UDIoDbed24kgSCEZCq4G1fd+dU6VIiS4t98s4yGC8DbnqaK9jITwvaOYWRlKENG6kZ/7kijDNFAge2jDlYxK80pLMc+Hvoq30uVreRL2UvI5yHB5UEeHl41WlrFYWUkNzP3kZO1AFGeR09ppWI9pEckV9IkhUtgEhegyK3mm5NhFkY6/M1gtMkhivUELOwkXkuMHOa32nf0GP4/M1fH5mMtCG69W6nPGDI2fvNJp72C01q2n7wFWOx8H7OfE/GnNwB6XcAjIMjfM1mrrR7RtQwYQB169aj2arQ+XWbGGe4kW5gO7bhmkxnjpVydodHkjR3vIVYjOC3IoC27OaWUG60Q586IHZrSQv8AQoj7cVOBYOX2t6bOmyLV4oc9cck+dD2ep6HaPI636PIxGZJG3M3H/mrJNB0lD/QoePZQ40fTN2BYxY/3aMDwdn7QWtyjdzfw2wH2WZgWPw8BSaLV7S0vpZ3cXUrgDcGyufj0+FPxoGmuvFjDk/5aGm7P6eucW8a/CmmgwL/pszI8clzapG4xhRu48qttbi0tlh26uFWPjYD4VH6MsVbPcRYHuoyDTNOcZ9Hh4Gc4FN0Fonp2vRM1wt1PCqBh3ZB6/wAcUTNqekTt3bOGXxbPFcXTNO7sFbaEg9MKOTVTadYkH6mEBftZwMVNIdotiudOiZhHNEo8PWFXQ3tsFbNzDnwJcUJHptoV3LBC46ZCg11LGxckJDA2OuAOKKDB29uFbZ3TxN627ImAwfA8mldtZ3ME0VxHcwd6jEkGdcEEj2+00xl0y0x60MS58wBmqhpVkrhtkXJx4dfKqWBNjqKeOSMh7iBM9frVP61zNuybfSLcY6HvV5oGGGwVW9S39X7XT1ffRPd2KgBo4VyD1UDp1qQsoMAS7M8N3BFvQh8TLy3gcffVduLkBZLy+s5Cx9Yi5KlR8ODVjNpgAbfa7WOFO5cE1KS3s12hlhVm4UHAJ91OwsWz27SN3k+r2soSXciNMMDyPFEQXNvDuWa9siuMjbLyTVkmnQN9mJPuoOTT0B4Rfw0WmATPe6bNA0Ut3bspXBCv+tK0vbW0B9Ga1XdwTvJbHtOOaIFgu7hF/DVq2Knqin/lpaKVAP0srTEyagAgGFKKSfjmq0vbOVGN3M8jAkoO7zt6c8eynMWnopH1Sn/lq54ooYvsLkeGKLC18M7Y3cCajEiSM+fVH1eK+laWSdOiJ9vzNYOxBudYdyBhOBgVvdM40+L4/M1rx+RjyVQjuB/LJj/tG+ZpZJtOqKCR9ngU1nXN1Mf9o3/UaSTT9zqvrqeVwD5Vn7Zd4HCy7FwK4bgjihY72KRcq6nHkaqF/A2CsgPuNKmFhM8hPNUpuPQGqnv7d5GTvF3L9rPhU0uoYxuMigeeeKdBYdbs4obUZj3L+WDzXItSt5oyyTIfiBS+9uo5UYB1Ixzg5NCWQsxNlKws7zu97AWrCVc9WLHB+A+VHPeXFrFata2pRWtHEsf+IYGW/Wi4dO01Y2wSF2GM4Y8gnPzNMNPtrFJY2jkZ2jUqokbPqnqOa17IhIXT37Wug6EsR3Ov10gB6KDjP50dcKsidpGXoYkYfgq/6G0eRgGhDlYu6ALfZGc8Vx7PSVmkDSSh3j7t17xsMAMeflStDplHZkdxczQQ8xmzgl2jwcrz99X9kgRb3DG2EZad8yEj1vW6efFW2J0/TYGFoAqPjcSxJPgOpqqO00+MsyoRlxIR3rY3ZznrUsdF+uIltqljfXK97ahu72H+w5PDYpCs1wzQqbfu1XVJT3m8H1sH1cU8urzT7iaKadO+eE+oMk4PnjpXEk0oMpEW0rOZxnPDnqaa0JoSwWscunwrER3k+mytLjqWBzz8aHsPpC7mnmu49w9DluI+ccMNv6Vp7aPSrUTXEMSJ3ilXIJOAfADPHXwq/vtNFujFQsfc9wuP8HHH5UdhdTL3B2aNpLS2She6mIC4O8d39o+Xn8Ka2sQ0670i5uGW6S5t0hRupjbGcijrW10QRoIYhth3YVnY7dwwep8qnjSbTuZkhTMK7IzncVHs59tJux0OjHxn2VSY1J5FLW12JFyN7cZwBmuHWomwSSufMdKz6spMad2meRmp7EHSlY1OLAIlDZqqbWY0A2Nv3eA8KKY8DeRggz50p1CbI4zXBq8Eg9dtpxyGFCz3ls7ACRSKEgtHNEl238m45z419A03+gR/H5mvnmlwg6kBu9Ucgg5r6Hpv9Ajx7fma24/IynoSXKN6VMVznvG+Zpbe6e17jMhR15BHjWzNvASSYYySck7RzXPRbf8AYR/gFLrkdnz2Ls4VkZpJCQT4Crh2ftgCAMHzreei2/7CP8Ar3otv+wi/AKdMLRgn7PQMDskOfMVAdnQWG+dmHAxnyr6B6Lb/ALCL8Ar3ott/8eL8ApUwtGJGh2hTZjBPiOtQXs5bxqwLEnzrceiW3/x4vwCu+jW/7CP8Aop/R2YtdEthGFK9DnNWvpVuVA2KPaK1/o1v+wj/AACvejW/7CP8ApdQsw30BGWDh246eyp2+iJG7NMd+em6tt6Lb/sI/wAAr3otv+wj/AKfVisxR0O1LnjxzxU20O2ZMDKtjGRWy9Ft/wBhH+AV70a3/YR/gFLq/oWYu30GCBgxOSD40UmmW2WZowxPga1fo0H7CP8ACK96NB+wj/AKfULMfNpFq5GFx5iozaHazJtHqkDGRWy9GgP9zH+EV70aD9jH+EUdX9CzFW+hQxxlW9byPjUl0W2DqQDx4VsvRrf9hH+AV30aD9jH+EUur+jsyh0y0Kle6xU2srdlCGJePZWo9Gg/Yx/hFe9Gg/Yx/hFHV/Qsxz6NaO/82R7Kmum20TBu6BxWu9Gg/Yx/hFe9GgPWCP8AAKOn9hZlJdNtJftRAVH6KtE5VBj21rfRoP2Mf4RXPRoP2Ef4BT6hZk7ewggkLRoBmtRpwxYx/H5mrPRbf9hH+AVYqqi7VUKB4AYq4Rp2TJ4P/9k=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50" y="168275"/>
            <a:ext cx="4104078" cy="64981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031" y="168275"/>
            <a:ext cx="2087693" cy="278359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226541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377128" y="4002374"/>
            <a:ext cx="4429594" cy="2107185"/>
          </a:xfrm>
        </p:spPr>
        <p:txBody>
          <a:bodyPr>
            <a:noAutofit/>
          </a:bodyPr>
          <a:lstStyle/>
          <a:p>
            <a:r>
              <a:rPr lang="en-US" sz="4000" b="1" cap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Genesis 1:31</a:t>
            </a:r>
            <a:endParaRPr lang="en-US" sz="4000" b="1" cap="non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AutoShape 2" descr="data:image/jpeg;base64,/9j/4AAQSkZJRgABAQAAAQABAAD/2wBDAAoHBwgHBgoICAgLCgoLDhgQDg0NDh0VFhEYIx8lJCIfIiEmKzcvJik0KSEiMEExNDk7Pj4+JS5ESUM8SDc9Pjv/2wBDAQoLCw4NDhwQEBw7KCIoOzs7Ozs7Ozs7Ozs7Ozs7Ozs7Ozs7Ozs7Ozs7Ozs7Ozs7Ozs7Ozs7Ozs7Ozs7Ozs7Ozv/wAARCAFaANsDASIAAhEBAxEB/8QAGwAAAgMBAQEAAAAAAAAAAAAABAUCAwYBAAf/xABJEAACAQMDAQQGBwMICQQDAAABAgMABBEFEiExBhNBURQiYXGBsRUjMpGSocFT0fAkMzQ1QkNSYgcWY3JzgrLh8SU2VLODk6L/xAAYAQADAQEAAAAAAAAAAAAAAAAAAQIDBP/EACURAAICAgIDAQACAwEAAAAAAAABAhEhMQMSMkFRIhNhFCNCcf/aAAwDAQACEQMRAD8AfS3UouJV76QASMB6545NRS4uCSDPIcf5zVFySLybgfzjfM0pudVkN0YrRd5j+1jqDXA27OhIeme4B/n5fxmpLczE8zSfiNKoNQmkiV9oY4yRgg/caGHaMFyqLlwcbWO3HJ65oXYdD03E46TSH/nNR9JuM576X8RpQNYkZ2Q2z7h1Cetx8K42sImFkV48nGSh4/KipBgdrdT9O9kP/Mf314XU27Jmf8ZpW193UHfuv1ZGQ3j7KFg1VriTCxNtJwCATRkHQ+e4mIOJpB/zmvC5nP8AfSdP8RpfEl00siyHC4BXH61YY7qEhgQwbqn7qVv6Kgo3Nyf76Qf8xrvpcx476TP+8aCm9JWLvEMeOh3HHI61WJ5Hhdt8GVHg49tFv6FDET3OD/KHz4ZY1H0m5HJmcj2MaSpfTLF3sjoqr9radxyeg4ouzluL2DeroqkZHXOfLFGfo6GJubgHieTkeLGpekzjrNJ0/wARpdHFeJnfIrHPq48a65u+7LYVQB0J5NFv6FIN9JmIOJ5Qf98170m4I/npPxGh4oXZcvLhiOVHOKrMN2rHEqhB0z8qVv6FBvpFyy8TP+I1B57kMP5RL7fXNCst0IScqWHI680N9ISBgsiYVlyGNFv6OkM3up/28vwc1w3U+3+kS/jP76EimFzu2F0VcYZlwCfZUWju2YYK7AOuDTt/RUg5Z5mUgXEwI85DzUWuJx1nm/8A2GgV9KDFY3RiOuTjFSxdvwBk458qLf0dBguJtnM8/vEjfvrhnuM49Jmx/wAQ/vpXN9IrMY4F3r5scYqhrm+gkIljPtJPB9xot/SaHXpFwrZ9ImI/4hp7pzM1jGWZmJzyxyeprK2d0LpCygjHFanTP6vi+PzNa8LfbJE9CK6UG7n5x9Y3zNCWFlGjPMCSZG5yOKNvEPfzkftG+ZoGxv2ERjEYcK6KS3H2n21kzRDFrCEyrLs2ODksvGff50NdaTbXfelowMjbkDnNFS3PdLN6rERYyM9c9MVCO6QN3JVw6x94cjzzx7+DU5WihD9CS2zt3brIpGAHJBH3VKPTbxScFEPmMtnw8aePfwG2imKMRI23AHI99ca6iR3UxthFJyDnoAT86rswEzafK8C20kzOgxhcAU0t4EhwqKAB5CoxXcFxLHsRhvVmIPUY4qXpsSxLIqNtO3Hx/dSbsRc8pLY4X24qwMgiZXJIx41GYnAwMg+ANRkwkGcEZHvxSA9F9QixnBTzNXhU4yox4ACll9fR6fZvPIVLDhFJ5J8KBs9du2Ks0azBuAg8/eP1p9Rje+sEvItjHbtO4bR4ioWNt6NaqUOc8kmiQ0ggzI8e4jkE4Ar0Po6wBO/Xfjk7hij0FEFUFwwGfaeorjbmVsesMfdUpCF53Dn+0pBFUghTjzPgaVBR1rgQwrKQW34A95qL3cRJjEp3EkdM9OtSi7p0CMFYLxz766iRRK7JGo4JOFxmmBUt7AiEb29ZS2cHoPGoma22sOpGWyFOCPPNQ9JQhXNltztU7/BSevuqs3Kq6gWTFXUJwMDGf4++ikAT3sAhVtwCld3vGcVF7qBlfEgHd/a68VVbyrIVhktQG3kAkADGeOfj86l38DPKpszhSBnaPX5PT50UBZJPFFIGEmCHEbceJGf1qxpoIp9shG/Gck0LJPbPIVa0O4yleRjw+17qpu57GJCbiId5kA+pkmlQDBSGcspyDyT4Utv51S1cKSDnqa6+qwS27OrBEVsHJ2/OlOw3kM9wxYBRlIkGMDwJ86qMQdjDQP5hh5Hg1ttN/oEfx+ZrE6EX9HbKYU9K2ul/1dF8fma14vMynoz2pi4Iuhauqy9620tyOppDantEqMsU1uo3ZyVzk1pLnPpM4GMGRufLk0utWZYypz6pIz51n9LTBCO00g5vLbAP7PrXmj7SvgNeWufMR80il1O+su2bW7XMhhZsBWbIAIzwKbNrpmt9VQtzbhwp6EcVXVj7BJj7Sgf0u2//AFiuFe02Tm7tj/8AjrN6fqmov2avpWupSUxscudw5HjRelape3HZW8kluJGkjDFZCx3ffR0Yuw3EfaESZ9KtwzY52VNV7QggG7th5DZS/shqF1e2bi5maUoftOxJ+80qvddn/wBbABMe6ifuwo6Dz/Ojrmh9maZvp8jDXVv+Gof+shcd/b4P+Sh+0z37aesllKYwvrOysVOMeys92eudVu7wSNdyyRqSCHckfnQo4sOzHs2mXk0vfTeju/mQaItRqNkGEAtVDHJGDRjMw8ay3afVbhJVsbaQoW5YjrSVvAWP7hr+5YG4jtHI8w376qCTKQBa2fPnu/fWUtb7UNIvYlnldo5OoY54q7XtUnTV4GSUhIwGAHHUc1fR2KzVIZkYMlnZgr0wH/fV51G+I5t7T/8Ar99ZLXdQlxZywzMgdckK3XmtDaTtJbI7Hkrkmk1QBv0hd9TaWfPsf99STVL1Rhba059jfvpLrszR6PM8bspGOQceNZzT4NVuwlxBMSFbOCT4UKNqwZ9DXWNQI/mbMf8AKf3176Uv5MEJZ8HwU9aR6hdS22iyTH1JguB7zx+tLuyN28scsUjkkHdzz1qeuLEaw6jqRHW3X3JVT3eplsiaEeWErCam11Lrs8EM7LlyQATR2i6le3cFxp8k57zbhHbkjzqnx4sdmlNxqOCVuowT1wlUTJey5D3iYPXKDmsZHDdvqLWfpDlkbB568++mnaVpoIrIFyGHBINLpTKU2N3sLjbzdIAMEYQD3VCWzvVjZvSyeOBt60o1+eRtOspN53HJJ+6n9rO30QkxYltnBpONIO7DNCjmjt2aWfvAegxgCtrpXOnRfH5msdowVbbO7OTWx0vH0dFjpz8zVcXmzKbwJLlSLmfH7RvH/MaXxxtGz5JbLeNMbnPpM2P2jfM0vA+ufJPXpWb2UtGO7Wr6PrtrdjxAz8DSSO+KvfjccTj9a0/beDfZQzjOUcjPvrE90yRrJuzurphTQGms2ig7F3PeMFaYgL7TnNVaTqFnbdnLy2mnCyyg7VwTn8qKn02OTseJnzuh9ZQD5mlmmaLBd6Nc3jMQ8Kk4z1xSxQh32KkEdjcyE8AEnNZSSRnvGu89ZMk+3Oad6LcejdndQcHkjaPicUrWBTokku9d4kBAzzRFZYzdzyrP2flfPWA/KkPY4kRTeWaM0ufvuykmTnbGw/Kgex5ws2POorDA1G4Ac+dYvWTu7UD3j5Vr2POTWR1zEXaJHPRtpz+VENj9FnasAeiMAOh/SlmsbprqIDqY1pj2okWR7WNcFgOnvoK+TbqNqG6FVzWkdIQLLOZrS3jY5MRx8K29hhtPh/3axepWptb8xj7JIYeWK2mnY9Ai4wdtTNYQ0gHtDIkelSI7AM/C/Cgez2q2llad3PJhi3GOaP7R2sUunPMy5eP7JpVoWk2l9AZJeGB8/bSXjkT2Mu1dyp0yKNDnvHyPb/GaW9mZGt9VaI8blqXaQoLy1tA3qxgZzQ4kS316GSKRWVtuSvPXrTS/IyV5cpa9pp5pTgKx6VLs4Wm1V5lBCtz0qjVYu/125XqecU17KyxGJ4yAJFPxxTeIiBbf/wB1zEceufnUu1lzE80MQPrxnLD31yA47VzY/wAZqXa63jRoplQB5D6x86n/AKQwPVdQgurG2giJ3RZ3Z6VqbBA+iIrHAKcmsxq1hBbabbTRrtaQ+txWq01S2joOPscUp6QkMNHdfQwoFbHS/wCrovj8zWP0SP8Ake4+tn4VsNL/AKui+PzNHF5smehJdn6+fb17xvmaWQPM5cSpjB6+dNLk/X3Hn3jfM0ut/WVm2nO7GT41k9loC1qwOp6ZJbq21jyp9orKnszdvpiMFxNC3KeYrebSDSLWNfk0nUbe3ECukoBJzzycVUW9AXyadJP2aayjwsjoPtDxzQeiaFdW+iXtpLtV5VIU+FHat2ig0m0Rym+WRcolU9nNcu9WeRLuDu+coQMDHlT/AEkLAlTs1qUekTW42hi+7kfaFURdkblrcSHCuE+yfPzrfMDg85rLa72nksrs2dnEJJU4ckZ5pqUmOiOj6Zd22l3NpMAC4IU+HIqPZ7S7jT2lWcDk8Gr9H159Qif0mIRtGOSOlKbrtZdNcP6NApiU9WGc00pOwNURzSXXdIOoxrJEcSx9M+Iqy21pbvSZryNAJIlJKE+NJx2tuc7mtl2A4JBNKKd2MrtdDvpbpXumJ2+ZovUtGnn1CO4hIKKFBXx4ptZ3kV/arNGThhyPI1bK22Mng4Gabk7FQm1vSZbpYJIgN6cN7qb2cZjtI0bqBWcHae7DHFujBeuPKnmm6nFqFv3q+qV+0vlQ06yPBZqVq17YS26kKzAYOKz6dndRjYbZcAHOB/5q277S3LXLpZxjYniRk020bWRqkLbl2TJ9oDx91P8ASQC660G7ur5ZpWDKRgjHTioydl5o2iaBwdpycjmjNN1ue51KW1lVcKSAVGPOqbHtBLPrEkEgCxNwg8qVsVE/oK4XVlu2YFTjcPKpWGizWOrSzK4MTHOK59N3Q117NlQxA4GByKp1XXbmO99FsQNy/aOM5oywoIj0SaPWmvN4ZGbJB4xRWu6M+qRR93JhoyTjHWhtJ1e+uLef0iHfLDkqAMZ4pW3aHV1JuCFWPdjaV/KlUm7GOtQ0GS+023tw+14jk+2mENu9rpXcdXC44qzTbxb+yjuAMbxyPI0VNEJItmBWbk9MRzSGVbQBSeOuK12lnOnRHp1+ZrF6KdpkQD1AeM1tdM/q+LnPX5mteLzInoR3K5uZz4d43zNBwrhCQTyx8aPnANxcYBP1jZ+80tg+rneIvk9QprJ7ZotBCjnkfGsV2141qywP7K/9RrbA4ODWI7bH/wBZsz/kH/UaqHkD0U9q7d4riyu3G6JolHuIraaULY6fG9sqhWXqKB1bThqfZwRY9dUDR+8ClfYfUi1vJYScNEcrnypv9REahiVByM18+0zF52omeQZzIWOffX0Jznyr5lFBOdUu4Yn2yAtk59tOAM1urww2mnXc0ShXaPBI9tIezdtHLaXDuoYlTjIoSxmuJdP1CJ5WcBM8nPSmPZVgLObzA5qqpAhTpcjRx6hCOhjP60To0CTabdCQK2EJyRQlgMvfcn+bOfzo3QMfR15k/wBhvlVsRZ2XkYLLET0NPpuYpOmNppB2YyZJj4ZrQTL9U3HgaiXkUtGX0BEkvJkZQykc1XpUxt57xEJxsb9at7OgDUJfZQ+n+vdXW0Zyh/WqJDuzEaSzSs6BsedQ0L+T67LEnQEr91XdlT68wNU6X63aGVweCxP50vbGT0fP+sM3+8f1pS7tDqbyKM7H659tONHyO0UvTliPzNApbNc3l5COTyR8KfsRekgm7RiQHIYg1bpSrJ2hnaTpvPX30v0fJ1aIHzxRCWzTajewg7Tlj8Bmh/ANzBFAXZ4ym48Hbisz2m1DTpbM2ts+Zu9BYKuORkfrUexrN6bcJuJWq9N0wXPaG4S6hZV3kgke2s0qeR2PuzELx6NGGGCeaazSiKJnY4A6k1bFCkMaxIMBRxVV3CZoGjBwD1IHNZN27D0Q0Nf5O7lftGthp39Aj+PzNYzRpXUvbFT6lbPTTmwj+PzNa8XmRPQjuGIvJ/8Ait8zQayRemOo+3jJOPCib8ypJctCgd97YUnGeTWeE2qoWmNlGjMceu//AGrNrJoh7uY8ZzWM7aQzNqlo6xsU2gZA4+0f303a617uhJHb2xUnA9eq0ftFdDc1lbY3YG8jmnHDsbimUa1rl5pdjb29vbFzLHxIeceGKE7I6bOk73cowW6+2nD2faWdQGtbJlHTJqMq9pbdApgtFHTANVeKQuo2c8+FYfWre40vWpL6KLfHNk8DxPWm8V9r0zlRDBgZAbnBx15ogw67cKFaG1JYkBCeT7qSuLG0jN9m7Z55bhHjKrKhHI8xQivf6LJcWwiLd5kZx+YrVxRavG2yK1tw27Y2OgPkak1rq4JF1aQIwOME5+XFX3J6me0rT5l067ldDudDgY60sglvYIJLeGEqJOGJFbW1j1OcssdvAFTAOWIFemtr6EbjZ28gJxuSTofaKO4dRZ2fsHtLXc64L9KaSglGAGTiuqbsxoTaxLv5UO5Un76Mjs718fyO3I/49RfspRPnqG9s5pRFEQx4ORTbQNOdA8s64LDFaC5mSyfFzZWe7wAuCWPwFSivC0CSro8ZR87SJW8PD3+ytHLBNGReO+0a7lEUZZWGAQMgijezlhKJmuZVwT04rVR3CTbxJpVqAnQm4bk+XSupfwxoy/RVuGjJ3Dv3xjz6UOVgZPToJou0EjSRsoLHBqemW08XaCd3iKqznHHUZrQx6zDLeGCDRbaQg/bWdsY86YJPhgJdLtoGLAANK2eaTYGJ+j5LXtMBHGe7LZBA45q7W9Nu7HU3vrRNySg5AGcZHNa66uEgli2WdpJvGQySscc4qPpU0mM21vGGB2lySGwM4BqezsKM32OtZ0vJZZoygbpnwo/TW1EdoLqC4YvEp9QlQOPPpTUfSByIIrfOTwFPkPbVAfUpGLRm2z06c/Opcm2NJDTjr0qm6dhAe7I3Y4yOKoSx1mYFjd2qIRkMFJHuJzVE+l6+UlVp4doHTb1/OoKpfQjQ0Cwby2WY8nNbHTjmwjPv+Zr5rbas2kJJ6ZKsjjhYEGCD7fKt32TvW1Hs3a3bhQZC/C9OHYfpW/Cn2sxnoAuAfTJx0zK3/UaRX013mSFncxcBjjhV6mtDcKDdTFv2rfM0m7xrm6ktkk7tBneRzuz4Vn7ZaF8dnLhGhEiRS8kIM5H760Ftb2YESGB+ASdy+eBjFTtYo7e3UIfVQYA6miYhiN5d2dxwD1qWxlkY7sbEA2KMAeVKdVnWNWPGQDjA6GmqHZHvP3ikGvKfRWlySCRnHhz1xRHY0Q0uG8WIypCQVO1Q8e4HOMnHHjTGUXEVxb+kXTK8iHbHDFgAcZyAaFguricBSruYlxmNWAx7gfKjoLSB5m3zyzrDH6uW5DE8gfd0psQKt6lpcyvKneL9oNtbIbPB5qN/eXRTdJ3pBOAqjAq25voLRu+e0lTgruflVz4ceZpbLcvqEMMMYOYeCy+PuzQkMIj2w2bZgcxOCXO7B4xnP8eFTjS1uI1lgldLmI/VyAnnjPT8qRTv65gZ5V2kq6J4jkg5+7imWk2zoG9IilQBi6AHpxnmm0APrc0jNIsQVYSowEyQD1yPKrWiupdLBtL1gCvrZGT7s1G+CHuU9KJcABsZxnxxigrS6a01Dajgo0mGVSW3D2e0dav0ALYTwWc7NJDJLK64O5vHHj50zsbif0YqkbvvG0IegAx186cNbpJibKoVB3NtBzxQS3SdyxjaRguRgAru6cDildjKfRr0OCyiHvD67d5jcB0+7NR+i0iikubi4WVMhSAScnyz8TVixTgAqqkCX1w3rFMD29c8UXHY3FyspMuVH9k+ovwpXQgDSIIBdSFZY4ZVONrLkAedWw2Fwb1pXk9QuAxbnvQD1HlyM1a1mYFeZJ0m3KAUB9b2HJ8KtGoGOzVe8kMgHrqr4Az4Djmk3kA70RXi77uU9HU7sbQoHIJ59/yqADvaStHat3KE5QuOc+PTxqMd1dtCndrIYEBDs0nqqMZ8xn99FLK9qrMrwLbSorKdpxt6YFIQguIpLe6jniG0Agrt6joPv9lPpdhlMiRwoSg9Z22n4jp1xVN3aOkaXkMTFIgTGNvK58SPH2GhJ9asLO3ae7nWffnMIhw2fHnwodvQBr3UtnbsVntgm4eqccjx6ULr9xqNno7T28qwhSNgXklD5e39Kwms69Lf3Dsqd1GW3CNTwP44pv2duZtfiks7idpZoIt0UTt/OAdQD4HFDg6s0h1ezL3NxJM7PI59Y889fefGvsHYIg9i7Aj/AGn/ANjV8i1eBIbkiJiY+oY8fwa+tf6PP/Y+nf8A5f8A7Hrq4/phy/CUzYuZwf2jfM1nrqKKI3EzxkrnGVOCDjwrQXWDczY6943zNJJGAvk9IZBCZMBWPO7BwTxXN7ZSDdLNw1nunDZ5wG6lfDNNYR3duIxyQOlBRzxmRQSMHAyDxVkWpRyO2YjwQAfM88ezp+dRQwlFbackAeWeaUahHG6ESAd34jHNHi7icltrkiQIPHxxn3UPPcI7uwjYojBT0AOTgU0qYCe21iW1cwyyyFUTKEDazHwBqyS+e4ZlXvHIKtu8z/az+Qpg1va3O4zQAGMAguueTQk++3GFji2DpkkVaGeZZr63eLuERGYZ3MSeDn76rvoG0+6iuI5mh707JSPLFSiubqOS3SKFYkkOWdvvOBRWpyRXGms+3vIymcEcH20ldgA3dpDZLNd205HdrvI6Fh4ZoZNQmZWZ3ljEgJIZh09gphZWfptoomLyM4UEDJJUHoR9nw8c1DUzBBcMYd7jBJLeJ8s1V/QQnu0ldtwct3jFjnqOOPnXdKsJtxuTAWRASueufZT3S1i5inlV5lOZCecnzrl3qTd00dogQLlSQOpz0FHb0Mkt3uGI7eXpngUK0YWYoB6oQlc+XlTa3iaGyiEu1SqAHA9lLJpFu74QgFUAIaSPxz4VKeQJ2FpNJHHIuIEkHr4IOePAeFetxLPcNaGVFjhIUyvnL4zgEVW1tHbzM1yjTI+BFtBXLeRANEaTMqTO6BLaTrIWQkHy69KCQp7dzEEgaCWRFwEUsufA1XGhkUxTQuq/ZwWGBx485Jq1naMm5Z0mkVdxkG5UwPDjxoC51Je6yheTdLjKs+1R16cUkBYzx2Vr3NwJCcBCiHhx0/TP30wX0Wez9Hls37rqVYDC+2s05MRaeTIkHJYt4HP2Qfb86TajrkjAJC7KQu0ncefhT62Oh/r3adbRGtrWZpJU9USK2FwPHHnWFubuW4mLM5dietVNKZW2gnPiT0FcJWMeqc+2tVGhxVntgQDfy1WW95NaXEdxbSMkkZyrLxiqJJABlvLp4mqXld8cYWnVlyajofXNpNqOmtq5TdD3uJivOwnxxX1DsGgj7G2KqwYDvMEeP1jV8i0vULuBJrSGYx293hJgfs48/hX2nsxpy6V2dtLJJVlWMMQ69Dli361ccOjmnlWAXAb0mbB/vG+ZrO6kj3F5EhyUaZVORkGtHdLm5mZeveN8zSK/aKFHxvEqygod32Sehx765/bLQxW3t4JN7QJhcAYTqTRxuIEwzSBemQ3hnpS3TpzfWqGeNW3HLA9P44o94bdo2LRBs4GM9cdOM1Awjv4zN3aOm4DJAPNUG6g7xfrUw+Sv+bB8PiaktrAnrBAzEYznw8qibaCIIe6Tcv2cDp/GTQB6VxLbhlO4HoaRxpLcasysm4RR7lUnGTzTG+1Wx02MLNKkZA4jHJ+6svJqGo6jdG40q2lQYxvPTrn3U0/pUU3ob6kIrNreGX6xg3rANnauMf8Af4VG41CGSxe2ifJSParMRyKAteyOq37d9LOqs3J2gn2+HH50fH2FVMd/eqvHiB++i0X/AB/WF216tnClrE7BHG52i5weBx7KE1JYBbiFIRudjs2J65PxPnVh7G2aEAapGCP486Js+zlxaSiW0v4ZMdFyPuwaXdFLi/sD03TrtJC7OjFlG/qcc56+80ys9KSGVpSxYk7gPBc+X3UbHE6IFvLJkUH7cDEH7jkfcasfRzehZbK7WQxoRhwRIpPj1pdk/ZEoSiA3ZkWMDwB5oHTHIUW7xR7snY5fBJzzzRd2DaNKly5bgeo39keylimMXu+WMAn1QMgMvGTnPXrVozHUrxQuiXEEM0mAC28A5qEl4Wb+TokC928YaQ5ycjB6486ot2Vp0k6omV24G344om+ljm7tUJRsZ7yNdysp9vwpALryeSS3eORhJIoGJA49U+e2kYZbcjvJgzuCVGcjGOPcab67qcUciF44soCAjJ1BHWsPd3TSOZkOMfZx0Huq4otL2y3UNTe4kZiNgHAA8aTzShmwvxNHXyi4jS6iPqycOP8AC1L+5Y45wD41tGJlKd4RIlFiAHGOvtqvcSBheM4yfCpLGvA5PvPFTCBjhR7jTK7NopVR9piSfzq2KB3OTnHlVq2wTMjf9zUt4YlRlV60rJbR1dkfGQW/KvsXYZ2k7H2DMSTiQZJ/2jV8dijDNgcmvsfYhSnZCxU/7T/7Gpx2ZNlVwp7+fBP843T3ms5PPPDdS95GZFPGMA5JwB8K0dwxW6m/4jf9RpBdCO71JkkmEQVTg8da51s2RPRblEQWzNiRBnYfAZ6D2U3dIghlndk+sDDHOOgx7qSWNsWvy8QXECFTIv8AeEj2U1iuVVO7lx3cy5BY/ZPlSY2Gd5bW7ShWywwzKT0FIL/XrzU7r6P0NGlk6PKBwvnj99CvFc67frpVm2Yoyd0/+FfafKmsktjodv8AR2nqueBJKeC582Pl7Klv0tlqNK2BwdnrGyb0i/lW8uW+1I5JjU+Q8WNFXGsWtl6ixF2xld6Ege5RwBSjULyWGdCLmN5VOdo56c49gPSlGpam17MJXhcDbwQ+PhWi4/bIlzPUcD6ftRd3VrvjkkVlfDI/qgDx99K59cdbgrlWRz18Uz50jjieVJhgjglcN4eVW+gTCPZKpx9r7Jxx4+6taRjbZdNq8/dIguMuGO47Otdh1mULuMpU/wCHYfnVseiyTTIg7xZQo2ZBC88kc+PT76CkgvLeYwyQmLDZwBnr/wCCaGkyk36NDp3bC/hYpHMzIuPtcgj41p9P7T6ffuq3CG2m8JEPGf0r5j6HPbLI+yT1m5bpk/GpQxzwbZ1kKqeTk5HuNYz4oyNocso7PtchtrpI11JI54xzFcgdPf8AvrM61o13p1296GE1sR6pVc7enJNI9A7VvbfyeRu9iI9aIt09orXWuqx2qLuPf6fOMAnnZ5/9xWNyg6Zt0U1cRLDLMYHZY+8QAgg4XPHljmvAltNaVJ1hMa7YkC+szeWfPim1hp2mXlxcW0KOsy5fu1IxjyHn7/bQ01mXW6s5YfRXiXcsWMsR/iB8aHP4HHxq6kfOLm5nu7h97FiTzuqmRQYgmfj5Uw1xW9LkuFi2ZwJto4DefuPWlJdmOSAuBwBXTFXlDbjFUydiUhn7ubmKThh5eR+Brt1B6NN3Y9fHRuMEeyoiJ5B448auDrFbBJFL4+zz099aHP8AlFC225iW5Gep8KmxVAvdYBHUkVEM7spZsNjp4CpNG2CAxJ91KzJysiDv6ksPdUltSTkbiCOmKJtrV32sY2CkZyemaaQ2kqO6RRtIwXhlyRUtk9WA6bYvLNtC9Opr6z2Zh7js/axYxtDf9RrG6BbKm5CuHB5zW80xdmnxL5Z+Zp8b/VBJUhJc8XU/U/WMf/6NZq6tpruSXuFPdseSW4BHsrTXBAupwTwZG+ZpIVuFuJoLWNZeC3B6fx+lY+2aojb3DW5SJrwvKP7tUz93jQWo3Ekk/oqRyb5yCqkYwenHv/fRsMKISFUkR5EjMdpJ6nPHWi+zNot/q8+oyoFjt/sA+f8A2HzolKlZrCNsvnEXZXQVt42U3Uw3Sv8Ax4Csxd31vbsFWeVmfJkBQYbzzXO1erNd6lIHDGJhjAHOPDrWeu7m5mZJA7Nj1dpPP5VfHClb2ZckrZbOe/uS0St3bE42faBqAkXvEtRZmaVeWXdgKP8AxROkLLLcDvXjDEgAOCc/dTOQDQtTTXITHc2zuIbmNVOB9/urYyo5d20Gl2cN4ndDbKqsucmQHrnyGKbaxYXVposd6lvHe20CesAdm0cHdk9fKg+3qRynTdJsCx3xvcMGPhjI/INR0cj6j2BlvwM7bHuZMPzuU46VPqykS0N11SzSeew9HEpAiPpLHd5t7OtcsrS21Wz1Ca2O4QTPCyls5UDCtz7ao0iaax7JelyyJHFFZCSEE/abLDHtNLuwDm3v7qzusn0q19IjwfEA/oaKsLOx3u/sq+qpFHK0BCSqzE854yP1oydlupbXTobSEm6tBPOxOBFnpWNW21C30KW7iJNncSmGUDoCuCM/fWvjke2vLKWEgl7SMSqincVxjn2ChpIasSpK0s+21tVa1hYobkLgEjyFPLG+NuzwO2bdztcn+yfMVPTXi7OdoY9OY97pepZkgLrzGfbTHUbaS+jMlhZLLA7ErKjgBvb94rPkSeC+ObhKxXFqt5o2owzwsGa3J2+TL4j3eIrS6hJPrVl/rJHOIbiBAYY8cSjxH/asneRO1sVZCJrfg8+GePupn2Q1V9MS6murlls1TeIiuRu9nkay0qOuat9kD39u0sKTXcsGmvdDbJDL0ZCc/l1FZm+gtLK6kSKdLpB9l1OARVOs382parLeyuWMjkqCOi+AodA5Xgda2hGkcnJy2deR3wWXcpP2VzXRFuU4G3H9nGc1fDCfVJIGPbTK0hSSbLGMKvK5Pzq7MabFEdvIoZmTKg8Z8qKihfidoAFQ8dOa11pptlLtjmMIOME5yaJtNLtYSVKtcOSfWCrgA+z76zc0VGIrsIrovHFNAqmQHa3n7KfpZyyRrG5Cow3MIgQcAHg+8+VATIbe/hFszF93CEDC591FrqElvKVfBOdr8bdg655+P3is27NKpAmiqyTTI42tnkN1ra6f/QY/j8zWJ0qR57ye5Y7izHFbXTTmwjPv+ZrXi82ZT0I7kA3c+Rk943HxNK2gEZa8Mgi+sEYY58fdTS5BN1P4fWN8zQVmpmvJLG4jEiSAlST9nzI9vj8Kz9miYPeSNcacIhCivgs0hJYsB15phbFdI7EyTEgNNkk9OtQvIRb2t0EbcqhVQj/MefyFe7b74OxttDEACwGcnwxms9ySOjXGfN725ilJfeHyeVPGDVNlaS3Uyxw8BiPVz5eRod1UHLcg4wuMVsezUNra2qXcylzkDCrkgHwxXY8I4/Z7SIjEyrtLKp2xttVgpHB5LDnNPp+ydtrV/DMdaSdHIc2pYKrOOpwPjXrE29msk8ExSEF3ZZbcBU4Y7ueePV+6hbTWItZMDIk4W2YSvPBF3SOAPWbd51nb2XghqnZTTY+0bXOov3jSRbmt1ZvUHQHII8ulV6bpsVr2cvLDdKI7qRlG5PWhB6deuRR1vrWhazrMSWUt5FcykrE0qgiQL02s2fEUyW70u50q91C8urib0QvG6MAXjK9SMfrT/QYES9nbbUOz8em3M7wx2q71mK7fV59uPyqxuy+l6XPYalp7tHICEZYW3h8jBLAk46mhJ9RtY7S2a6WWWDUsvawQxk7gOMFc+Gc0TF9GG/t9NlleOe5hDofR87MZJyOueMHil+kGA9NE0/Q+y17p0l2t5BcMWGQCQf3/AK0gtb/0ez2rZSO8H1YlIAyoFGz9xFq0mmW1zLdXMMfeoBCoU+JzjxpfFf2F5PJbRpdGOWXBmRcxg45APicj86aTayNUWWdhbyXvp0kV7Kzjh5iDsHkOtabT303SrZYHLTROCQAudnwHTrSPTdb0k3SWKwarEyMN+8ALHj/EPAUXdW2rjWJU7l5ISAUmjjGCOT+4VErvIKnoq1b0E6gDajEcq7ZBtKgZ8aF0SFmlu9PmUncpyDwPI0bc20rW84mZ2eLaSMdMk+HuxVulwO3aC2mbGJkySPMr+9azeGdcMwPn9xAbe8lty2e7YrjPtovTrESIUDAuRnLDgfcOaK7W2Xo/ae8VfsmTPs5Gau0mZ03RqsmF5yOgNb3g4Wsh8GgB7TvI1DSYx/NE4P31dFocsDCWODvGGMKV25J6n20TDcSNdFDDJvlG4M7nbgeweNdivwJAQfR8ErkvtD+7dWbbNKo87G3ZvSIgX28kxrx45ODzzzXTfWyW0jMluGQDhUwRg5yAffRt3qNvNbTSwSwyOBuKALn7zWdlj+kp+8gQGNQDmX+0R4AeRpJWMa2sHpJiuZmYE4cOAWHv4PWvavqdtII7S3ZWmkbYzhMbRnJJ+6go9WuYTcJAiwyucLGnIBx1A9v6UNDEsbSNLIqMTl/8xx8uc+3FOhN2M9FbDzI+CQxzgY+6ttpn9XxY9vzNYXQJIyXXGCea3Wm/0CP4/M1fF5sznoSzjN1OD+0b5mhFhjluJZWm7sRAYOcYOf4FE3BHpc//ABG+ZpW8qG5kQPDyOd7Y+FZ+2WvRZNIsujSSLs5uFUbQAGAB5+ND/wCk6VzbaVbJ0aNmxnGSAP30NqF0iRvCioFDoVEbZBABGc1V/pBvFaPS5yA31WBx1zjNTFftHRNf6zDpCpfb3Y3L/aBzinmn3l9AjJbK4mhwQobGOPBaFs41aZyA2JRhx3ZIA88CtTYaY8kjyTLHFayW6qrYZenGQeoOCMg9a6ZNHLEWXms3dz2Mvh6ZI6tIkbKYlXjIJGQM9eMVorlLez7C3duiM0nogKEDARSB5dffQMmlackV7ZzXO6G5yiStGQ2RjB8uooTSdRlS3On30sVxavam3VoM72HQZB8qSdjaIXiwwdmuyM8A2zLccsDzyQaSXGqXunahrvdIxtbqSSCUHwJJ2/Gm1tYXEE2nDVZR9H6a7NHtUhnOcjP5UbpsVq309DexrLDqLs8XrAFTkkdfHn8qvsiaYrN1LEeyTLZzP3KFk24+ty3Rfb++n0s8k3+krR5xZvbSPak9zJwQcNwaWS/VWnZ9o5oxLpe/vEB3E+sCMY48KsuL++1DXLTWrW6hhubWIqBcox8+TgHwNDdhTJa288HbrVHSLuZfo9zhT/lOear0e2vLjQ9HgsxHDudn74nncCSePhVxu5f9bPpG9iMxa0WCZVRvrGK4YjjGOpqeji80u8is7SeO608OziNkIlQEHjP51MtDidsLgwduNad0Wf6pS4bjdjBNPYtSvtY05kMHMiOCYXwyern50pjgEPaTUNWW6ghhuAEUONzDGOcDw46+2pyWUseqRtDrefSkaeDYuwdQCMdc4HzrN5ZSJvZXkdrFI0iyxup3SYBOAAOWxx5Yp7pVqXOjy45BwfvP76z1pq1zpdxe2U1vLKsoG936bjn1h4VsNKIjOlxEZYE5x8f3VlPaOiGIs+f/AOkVY07XToy5+rQ/HFK9KldpFxIVC9MrxR/+kKXv+2d2Nw9XavJ6erQmhD+XIu84HBXru4rf0cns10WxYFn2QSSHlQJW5Puq24xNEskUi5K4eMYKg++uWW2zRillI8jMT6wB2ccfpQ9xqiQ2ip3bwDPLLj1j48fx0rLJogDUtPRMXksW/jIwQuc+yvaZFK0av3jqSo+yuRt8qXavczTShhI0lvJhVZ+N2OpAp/Yo4jQLEzo6gFt+MDI6cVTwhk/o0bVcSFnk6sB86DuLSNVZvrXeNuhTrnGBTSS1fc+1ZHQ5we9IzXRbkwFJQ6f7slRYhZoqRxysjKRJ15GK2+ncWMfx+ZrE6aqrqU+DwDgYOeK2um59Ajz7fma14vMznoTXC/yic9frG4+JpKLUyX0roMhecbgMnwHPvpvcllupyOneNn7zS6K5hS6kMsIkDdTuxjp+tZ+2XQs7QRBBBMTtJyrKSDjB9nmKo1wi67LWtwU7zuG7twPIf+aaa2kd/aTGCOHfGdx2E5wOPLypZorLfWF3pj5PeplQR/aXr+VLVM6o/qFGbsLq5ml/ku2JUOCfEfurQmLU5bH0i5lla0VVYyK6jOMZ8znms/bxG21BoZ5+728ELwTWm0pO+aLT0thdxFMvGZcEHjDKOMDoa3eTiWGMLbQTqLs8F5bSwLgyJLNvwT03DwNWXWk6TZXUdsXtWa3DSTytNhYmJ4yM5rF9ory70PWdV0+ImMXEsbkD2esPzxVkU8ur6R2j1eY7ZJe7GAOOvTPwFPqPszcSDRLVGS5uNLRpYPU+sbLAjg4J6Uiure2Ta0Sac4uU3RxLlmcA9R51V2hsrX6D7MzmBe8laNZHKfaGF4J8a5fXlhpfbnTJJGjhgt0bcMYCA5xSUQ7MMsZNFG5JEkn9YRvbbjmInk5x4ZH5VLV9K061jSZ5LSzXG7eZsnIz6oz45+dJdNkS81TWri2dyj3quO6O0shZ84/jwonUJ7OTtddSzIjW1nahkSflcnGT7+TR1yFsvhit3je7doYUXGLkIADk4zmjreLTJ7CWUTrNbRuTJcRthAAM5Ix1yccAUjv5Le70rRreCTfDPfFXVRhAARwPdmidRihsNb7T2dqFigew3hF+yG48Pifvo6A2PezEtrMO60+aK8lRzmHaCgXgg56g/lVmt2TrfWz+jXqXLSuwIcPuB6qhH2R5cVkrZF0v/Vq+tVaCS5iaOYxtjvBnH61qIVur3U/RLmMTrg91LJcMu0jBKnAzxkVMlTGnZdeQBGiUXBnLoy5dSHyG6EHxH61odIK/SyI3Po0OW9nA/UmkDzKbyS+ljSNIlwypn7Q48fHgc1Vaaw9nouq6nIwMs7CCMr0zznHsyaw3I6q68f8A6YnXblr/AF+9ulb+cnbB9lXaS8sMgmbOEwcY8KBx3k7MQQc5/KnukwBA7MQQeQ7MBiuh6OL2aSGYTs7Q3LKZE3ZQjg8YoGwiNxOVmm3Mi4yx28kndUoYEuJY5IjEkfIkkbKfcR1/8UzgsbOytZWhlDzMxIAYkbj0HPWsrNTPapBCLuCFLcI/ej1g2dwx/wCPvrQ2ahYkA48qT3ul3PpC3KbpGRgGVTzyOccedFWtxHJxHcSblGCDwV+FEsoY3OOMYrkiqYyDjkUJNfLEBuOFoF9VV22osjFuBtHX41CQENJUJeXCLyqsQCK22mf1fF8fmaxOit60wb1XLHIrbaZ/V8Xx+Zrfi8zGehJOQbucf7RvmazN0L5b2UWuCNu1geODWkuAfTZyBkd43HxNIopZItXlQoT3mPZxnHHn1qVhs0RC8mvPR4RcReonXYSc8dSaSW0z2l8JIZeCwZGHj/HStcJ7adCshEZUkYJFZ7VrF7Ru8j9eFhlRnkA5z4e0UYaNuOXWRHtJY94I9Yth9U6gSKFztNUaNqlrDdd8IpGnEJUSb9uMYx0prpF0sSmC7QyWs4wwxwD5j9aV652Un0mYy2zmXT52DIx6D2EjmlCa8WPm4qfZDEWaaz27guZ4JJVe0yVcDltpHXGDx+lU2ulvadjNd0tEZrpZwwTGSyAjBHnxVUGs3AnibVFWO3jiKgjcRnoMnOad6PN9LafcmISSXsDYgEOVHTg5z095rRyaOehdrKCfsv2f7j6x4JVMqAcpgDOahdGNu12m6hcxxGzBKvIMMg64BPn0pmbTWHdUuWWK4dTlXcIScYODjBPQ0CxNjIyas+ULj6shSpzwCcDqDR2HRZoFhF9Pa53sJSGW47yBxwCAzYwfca5q1pd2PaCTWUshf208JhljjxlTjg4PlgVCS2ieKSZXhZWcfZiO5CenAI8xzQlneLo+opGLqR47hikqSk+zmhPNhRTbaNejslazRwFbuyvDMsTdWHHHv4qwTzatd67fywNHcXlqYobfIJPA5/IU4vTudlimy87ZMPGPE5GehNDS6fbSLKryyRTuoMcZlDEHqDjp1yKamLpYqtLTULmTTIr6z9Gi0yLGH5Lknrgc4p/IFbUIksHZyJGyHVs/2ec8EHp99ZuFNWjvEhjvme6ZcAMMkgHoCQePurVXd4mh2RmlCemzDLKrH7Xnzms+SVG3HxtvILr90V7vTbdi8rEF/wDMx6fGqtYhMNjb6fG52wLlsDh3PJPtqPZuwkup31a6YHr3ZbxPif3V3WJI5PX5Ykf2ciiEaQublt0jMOg3sDz4AY+VaTRoFjjQRSKHbHDpyPLwpZaWclxLlI1DDOCSTg5rRWUEqKM3oTgbcMPW+7xqpMwiMJzLEYO8iAAJV+7fG3zNSmEkW1lcNA/B3tlhk8HAqMl2GGHmkUsfWQBSqsBnxHszS2a7idJIY+8MqhWRlUZLDwGPbWdGlBtwhIjVQ4XPr5UkKBxnmlF6694O5kWK4U5VlXk8dCfKi4dbimtZJ2TuDFgM20HBz08/bSaJLqe4Jbh29fvtxJPlnwqkOjsc11HO0bQtdTEeW4AVpbO29JtY+9t3tbnqjOAAD0wOaC0zs/dmdL2G7Ks3JORkHxA4Nadbe5VQrXAcDxZBu/QflUya9A9GY01HgupopkPeA5J9tbTTCDp8RHt+ZrHacQNRuu8fvHLnluprY6YANPix7fma04vIxloT3CEXEzf7RvmaWmJ7q+bY2woOSVzn+MUxnlKXUwxx3jdfeaTarIsc6sE7skZ35OB93vrP2zRaGZtJC+5Z1UFQPs5qubT5JI8C5DKeh25zQtoxms1ZIZH2nY22Q446EUdBCoQoY5IweMM/UUhidVS0cwXD7omPrMMZQ+Y/UUztZn0xO4u0FzYTrwB6y7T4j+OK9c2aGJowp46ZOaUJrEmjube5TvrVicqf7I8x5daiULyjbj5a/Mg6/wCycE8TXmkPJcwH1jAH9YeOAPH3Vnuz+qHQNTuGaKWNdwX6xSNg8mHgPbWlsrneRc6LdhweWhz6w+Hj8KNbUNNv3K6lZIJsbDJjDY8s9aI8rj+ZFPhTzEDaYa13eozToYUlKK+B6qsOSCfuq6a0itQ1rfb5tPyr+kjkp5HPl4HyoNtAhtreWLStQVYpWLGOVd3XwyCKWyadqqWUtq1tBcGRSO9Hqk58SK0jKP0yfHJehtPHa2mdS0rf3ZK93MTuWTJ5Az5V6+e11FZb4xzMgwHO1dhGMHrjFS0eGSC3hhv5ZO7jUAwxxAKTznjHt6ioixS2u5JbWYxRuciOQ58eQfMfmKO6BQk/Rm3jvNLid7jdLaGbasSjLwrnIOfdTuGxTUoY5IX9IQjKTA4aP3nyHkfbV8s+m2ZNy6oXZid2AoHsz5Ug1TtgXDQWQBU8DaML/wB6XZy8UaLjryY5vdRsdBiLAiW4IxuHUn2eykVhZ3XaS9F5dgpaocM3QH2CgLO2W8uVn1CVmJOduetaY6jFBbiGFQqcAKo8KtQrexcknVLQ3nkitrUpApCIONuMAeys1dsZJSseZOOPbRsl006YEb49nuqu3sWdpN0zRsrDPGQR7q0ujjoo022nCl0VQzZwzDGPZ1ozT1cuiSxlngYiUKhbHHB6Va0EEUDhBGUGAWIC+I9nnVEwntZ5Jrcq3eR4cqCFH/es3k1iqBro3ETFLwB9xO0sGG7g8DjrRsN5DYIkcdq5DJvbPBUH39TSqG7n9JVDG06o3qKWLYOPPzpldWnfT+sJ8ADoBx50FE73T7W5tZLm3AV5l6gZHv8AZQVvqMsNrHErO8v82ojIwfHr8KYpbMbH0QqY1TozYweQfupe1tM0yMqBnjbPqt6uKSGarTRJBHEZ5y0zjLKGyKaM4Y7QMtjJxWP0ueWG7kMcQcM2FkkfA2+81o4JX7vAmhMrDqrbsnFZyWSWZ23RRrl2NwJ3k1s9MBGnxA+35msTaKU1uVHdXfqxVs81t9P/AKDH8fma34vIyloST83c2f2j/wDUaHt1R7qUMNwAAwT4e6rZ2/lk+B/et8zQ1tPFHqDq8uGceqnn7azezVaD90MTiLOwv9lQKW6rqEtjtYY24OSDkg+HGORTF41lkWRvtr9nnzr0ltFN9tMnxBqVQC3TtXGogqVDYUZcZHPl0pb2rtlGnkjAY4ArR+jpap9TDu9mQAKT9oxNNYqVhYjeC0fBOB7vCrT/AFgKMWIbmzQTQGSNxyQMgffjnzo6DtTdy7re+hSdFHDuMkfHrVzXcUpVHjJEjesUyDj3CqoNDZopJjGyh3OwOOceFaNRexRlOLwyP01JG26GaRRnIGdwH30Q3aS+Cgju5APNCPkaX3WmXMOCilucUE8csagNgGo/jizT/ImPG7U35QD0WE4Oc7GoWbXdam4VlhB/wKBilizHdgkZHgK80zgFhnjpk1ShFeiXzzZGZpHmHpUzybsnOfH41ASd2SFUMMfGoPL3kO5iA2eK7DbyTzBVJPieOgrTCI7tvJYtw5YbXIw3j1o5Z5SysNxbHHq1bY6HIxGVOCfGtBb9nVxuk3Lx1BqXJFW2LLC6d02EFpR0UnG7PQCtOY5bT0eXZGAWJLKTxxnBBoL6LtI/X7xM5GfWwfYa7Z6nJDJv9ISRmLZZv7Kgnk1Dd6EkMRPHcwFZG3seCqxAsf8Ax+6ktxGbByk1xJIv7ORirbSSOnQ0yvZd1ussJk3A5LAYXxJIPX+BVDw2t5cNLcEy713LIWAZR5cGpQwaO+VVZe5aMxt6vGQRjAJ8utW6Ve9+xW4uDjaGznbt56GgruziEKSWs07P1WOU8Njkj8qpiaZNtzHEBA4y27n29B7aqk0MfXsu+ZIYijK4Kk7gdpxkUjWG7EgjkjlwAQ4DAAn2GrLHVbWKXYFWLvmBL8kqSPyr19Lm69HKbGJ/nGHrHrjB9v6UkgK4th1KK3W3jR3PVXLbfaRwK1ViiSwtFE0c5yA0sajanhwfE4rHzQmIILebvGlfa+3jI+HhitJBfwW9sIra6EZjXAjCZOcUpCAokji1+WOEbUTjBPJNbjTP6vj+PzNYbT2W61eWYMWH+I8bj7q3OmjGnxD3/M1fF5GU9CS5GLqY4/vW6e80qmubW3vxuYK7AAE01mfFzOpI/nm+ZpJqOm/SN7HbiUIHbJwMnA5J/jzqfZomFXWrxQOoZ1X2E4rkfaW1kl2s23PTcMZ+NQHZq0N9HAwZ9qlyzMSW8AKsv9H02BleeJ3kc4RQCengB8aX5GGJqEUihhIhB64NV3N7FEveykCNQST9wpfbdlYHzI7zxhjkIWwVoG+0mWC/SzguyY5QN4kOSBnw9+KEo3gBzbJYzQm6toovW8QAKKZY+69bBY9Ao4FJH0nUrGLZY3I2kklXHA91U2urzw3EiXowiZ5kUoT7hRXxgF3MEM9/3RuCsgXOxMdKBv8As13kB7uVwc5DHHFXpqSJJ38NmXj/ALy4xyo9lO0lW4t1MDL6y5UkZFDbQqMPb6JHJIIJUIZThgMFh7ceIos9miqFo4DhSOWTjHifnT+bT55m7x2RWjJKvGDmhUn9GV4tVjmw2frg5wartYdRHdaPF3VsibZJJzhGVduB1PTim9j2ZWFcJIy4OSaohaW51HZbNG0dt/M4HABOOfbWltBOsDmeRGY9AgxilKTHSKbfSVQK3fSY3ZwcfuoyQrGCxiLr/lFS3kRqT6uDyTQdlqkd3PLDHHtKng+DVGWAHqtxvhcpbyIQpxujwPvpTb20ck8wM7GCI4UAjp8PjWiu4blpyQV7kjptyR+dL106RhI7yggsGxswCPI1UXSAHhtS7HvWkaM/ZQkggY4yw+Qq8aRayoBGqyTp67KBgge/xq62uvS5ZElURyRnGFQlTjH7zR8TpDGwjkijJOGIgOCPfQ2BnGWzgjwqcltqxPhnHPJB8K5dXWoWkUJiRe5QAsFGc+fuoi9gltNTE6OsiSqWAcY3t5Zx8fvowzxSk2pgJYJ62B6o9maqxiq6Cx2sEzmOVTym2MZzjpn86Pls7fVrQOJVMowe8UDIoDbed24kgSCEZCq4G1fd+dU6VIiS4t98s4yGC8DbnqaK9jITwvaOYWRlKENG6kZ/7kijDNFAge2jDlYxK80pLMc+Hvoq30uVreRL2UvI5yHB5UEeHl41WlrFYWUkNzP3kZO1AFGeR09ppWI9pEckV9IkhUtgEhegyK3mm5NhFkY6/M1gtMkhivUELOwkXkuMHOa32nf0GP4/M1fH5mMtCG69W6nPGDI2fvNJp72C01q2n7wFWOx8H7OfE/GnNwB6XcAjIMjfM1mrrR7RtQwYQB169aj2arQ+XWbGGe4kW5gO7bhmkxnjpVydodHkjR3vIVYjOC3IoC27OaWUG60Q586IHZrSQv8AQoj7cVOBYOX2t6bOmyLV4oc9cck+dD2ep6HaPI636PIxGZJG3M3H/mrJNB0lD/QoePZQ40fTN2BYxY/3aMDwdn7QWtyjdzfw2wH2WZgWPw8BSaLV7S0vpZ3cXUrgDcGyufj0+FPxoGmuvFjDk/5aGm7P6eucW8a/CmmgwL/pszI8clzapG4xhRu48qttbi0tlh26uFWPjYD4VH6MsVbPcRYHuoyDTNOcZ9Hh4Gc4FN0Fonp2vRM1wt1PCqBh3ZB6/wAcUTNqekTt3bOGXxbPFcXTNO7sFbaEg9MKOTVTadYkH6mEBftZwMVNIdotiudOiZhHNEo8PWFXQ3tsFbNzDnwJcUJHptoV3LBC46ZCg11LGxckJDA2OuAOKKDB29uFbZ3TxN627ImAwfA8mldtZ3ME0VxHcwd6jEkGdcEEj2+00xl0y0x60MS58wBmqhpVkrhtkXJx4dfKqWBNjqKeOSMh7iBM9frVP61zNuybfSLcY6HvV5oGGGwVW9S39X7XT1ffRPd2KgBo4VyD1UDp1qQsoMAS7M8N3BFvQh8TLy3gcffVduLkBZLy+s5Cx9Yi5KlR8ODVjNpgAbfa7WOFO5cE1KS3s12hlhVm4UHAJ91OwsWz27SN3k+r2soSXciNMMDyPFEQXNvDuWa9siuMjbLyTVkmnQN9mJPuoOTT0B4Rfw0WmATPe6bNA0Ut3bspXBCv+tK0vbW0B9Ga1XdwTvJbHtOOaIFgu7hF/DVq2Knqin/lpaKVAP0srTEyagAgGFKKSfjmq0vbOVGN3M8jAkoO7zt6c8eynMWnopH1Sn/lq54ooYvsLkeGKLC18M7Y3cCajEiSM+fVH1eK+laWSdOiJ9vzNYOxBudYdyBhOBgVvdM40+L4/M1rx+RjyVQjuB/LJj/tG+ZpZJtOqKCR9ngU1nXN1Mf9o3/UaSTT9zqvrqeVwD5Vn7Zd4HCy7FwK4bgjihY72KRcq6nHkaqF/A2CsgPuNKmFhM8hPNUpuPQGqnv7d5GTvF3L9rPhU0uoYxuMigeeeKdBYdbs4obUZj3L+WDzXItSt5oyyTIfiBS+9uo5UYB1Ixzg5NCWQsxNlKws7zu97AWrCVc9WLHB+A+VHPeXFrFata2pRWtHEsf+IYGW/Wi4dO01Y2wSF2GM4Y8gnPzNMNPtrFJY2jkZ2jUqokbPqnqOa17IhIXT37Wug6EsR3Ov10gB6KDjP50dcKsidpGXoYkYfgq/6G0eRgGhDlYu6ALfZGc8Vx7PSVmkDSSh3j7t17xsMAMeflStDplHZkdxczQQ8xmzgl2jwcrz99X9kgRb3DG2EZad8yEj1vW6efFW2J0/TYGFoAqPjcSxJPgOpqqO00+MsyoRlxIR3rY3ZznrUsdF+uIltqljfXK97ahu72H+w5PDYpCs1wzQqbfu1XVJT3m8H1sH1cU8urzT7iaKadO+eE+oMk4PnjpXEk0oMpEW0rOZxnPDnqaa0JoSwWscunwrER3k+mytLjqWBzz8aHsPpC7mnmu49w9DluI+ccMNv6Vp7aPSrUTXEMSJ3ilXIJOAfADPHXwq/vtNFujFQsfc9wuP8HHH5UdhdTL3B2aNpLS2She6mIC4O8d39o+Xn8Ka2sQ0670i5uGW6S5t0hRupjbGcijrW10QRoIYhth3YVnY7dwwep8qnjSbTuZkhTMK7IzncVHs59tJux0OjHxn2VSY1J5FLW12JFyN7cZwBmuHWomwSSufMdKz6spMad2meRmp7EHSlY1OLAIlDZqqbWY0A2Nv3eA8KKY8DeRggz50p1CbI4zXBq8Eg9dtpxyGFCz3ls7ACRSKEgtHNEl238m45z419A03+gR/H5mvnmlwg6kBu9Ucgg5r6Hpv9Ajx7fma24/IynoSXKN6VMVznvG+Zpbe6e17jMhR15BHjWzNvASSYYySck7RzXPRbf8AYR/gFLrkdnz2Ls4VkZpJCQT4Crh2ftgCAMHzreei2/7CP8Ar3otv+wi/AKdMLRgn7PQMDskOfMVAdnQWG+dmHAxnyr6B6Lb/ALCL8Ar3ott/8eL8ApUwtGJGh2hTZjBPiOtQXs5bxqwLEnzrceiW3/x4vwCu+jW/7CP8Aop/R2YtdEthGFK9DnNWvpVuVA2KPaK1/o1v+wj/AACvejW/7CP8ApdQsw30BGWDh246eyp2+iJG7NMd+em6tt6Lb/sI/wAAr3otv+wj/AKfVisxR0O1LnjxzxU20O2ZMDKtjGRWy9Ft/wBhH+AV70a3/YR/gFLq/oWYu30GCBgxOSD40UmmW2WZowxPga1fo0H7CP8ACK96NB+wj/AKfULMfNpFq5GFx5iozaHazJtHqkDGRWy9GgP9zH+EV70aD9jH+EUdX9CzFW+hQxxlW9byPjUl0W2DqQDx4VsvRrf9hH+AV30aD9jH+EUur+jsyh0y0Kle6xU2srdlCGJePZWo9Gg/Yx/hFe9Gg/Yx/hFHV/Qsxz6NaO/82R7Kmum20TBu6BxWu9Gg/Yx/hFe9GgPWCP8AAKOn9hZlJdNtJftRAVH6KtE5VBj21rfRoP2Mf4RXPRoP2Ef4BT6hZk7ewggkLRoBmtRpwxYx/H5mrPRbf9hH+AVYqqi7VUKB4AYq4Rp2TJ4P/9k=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50" y="168275"/>
            <a:ext cx="4104078" cy="64981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031" y="168275"/>
            <a:ext cx="2087693" cy="278359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960183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760"/>
            <a:ext cx="9143999" cy="6857999"/>
          </a:xfrm>
        </p:spPr>
      </p:pic>
      <p:sp>
        <p:nvSpPr>
          <p:cNvPr id="7" name="TextBox 6"/>
          <p:cNvSpPr txBox="1"/>
          <p:nvPr/>
        </p:nvSpPr>
        <p:spPr>
          <a:xfrm>
            <a:off x="889279" y="3838471"/>
            <a:ext cx="779752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 Bold" panose="02020702060506020403" pitchFamily="18" charset="0"/>
              </a:rPr>
              <a:t>Genesis 3:15</a:t>
            </a:r>
            <a:endParaRPr lang="en-US" sz="3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aramond Pro Bold" panose="02020702060506020403" pitchFamily="18" charset="0"/>
            </a:endParaRPr>
          </a:p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 Bold" panose="02020702060506020403" pitchFamily="18" charset="0"/>
              </a:rPr>
              <a:t>“</a:t>
            </a:r>
            <a:r>
              <a:rPr lang="en-US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 Bold" panose="02020702060506020403" pitchFamily="18" charset="0"/>
              </a:rPr>
              <a:t>I will put enmity between you and the woman, and between your offspring and her offspring; he shall bruise your head, and you shall bruise his heel.”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aramond Pro Bold" panose="02020702060506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092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2151" y="2058467"/>
            <a:ext cx="8229600" cy="11430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Genesis 3:15</a:t>
            </a:r>
            <a:b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Jesus Christ:</a:t>
            </a:r>
            <a:b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Central Figure of Prophesy</a:t>
            </a:r>
            <a:endParaRPr lang="en-US" sz="4800" b="1" cap="non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6171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859" y="3572241"/>
            <a:ext cx="2147341" cy="3219402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254000" dist="127000" dir="27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5" name="Picture 2" descr="http://www.therootofallproblems.com/wp-content/uploads/2013/12/4bloodmoon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54" y="54224"/>
            <a:ext cx="8966240" cy="3455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D:\Documents\Alliance for Biblical Integrity\Harbinger\Graphics\Covers\harbing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95" y="3572241"/>
            <a:ext cx="2165765" cy="3258768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254000" dist="127000" dir="2700000" algn="tl" rotWithShape="0">
              <a:prstClr val="black">
                <a:alpha val="8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http://1.bp.blogspot.com/-tZtnBrjTZfk/Tyohy5hUtqI/AAAAAAAAGzQ/W3yn8sHI-F0/s1600/JC+Portrait+Color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206" y="3945901"/>
            <a:ext cx="1968038" cy="2623797"/>
          </a:xfrm>
          <a:prstGeom prst="ellipse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254000" dist="127000" dir="2700000" algn="tl" rotWithShape="0">
              <a:prstClr val="black">
                <a:alpha val="8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674414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2151" y="2058467"/>
            <a:ext cx="8229600" cy="11430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Genesis 3:15</a:t>
            </a:r>
            <a:b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Means by Which Redemption Would </a:t>
            </a:r>
            <a:b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Take Place</a:t>
            </a:r>
            <a:endParaRPr lang="en-US" sz="4800" b="1" cap="non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9040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25" y="102997"/>
            <a:ext cx="6593822" cy="6593822"/>
          </a:xfrm>
        </p:spPr>
      </p:pic>
    </p:spTree>
    <p:extLst>
      <p:ext uri="{BB962C8B-B14F-4D97-AF65-F5344CB8AC3E}">
        <p14:creationId xmlns:p14="http://schemas.microsoft.com/office/powerpoint/2010/main" val="77478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4592"/>
            <a:ext cx="9144000" cy="5143500"/>
          </a:xfrm>
        </p:spPr>
      </p:pic>
    </p:spTree>
    <p:extLst>
      <p:ext uri="{BB962C8B-B14F-4D97-AF65-F5344CB8AC3E}">
        <p14:creationId xmlns:p14="http://schemas.microsoft.com/office/powerpoint/2010/main" val="269123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2151" y="2058467"/>
            <a:ext cx="8229600" cy="11430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Genesis 3:15</a:t>
            </a:r>
            <a:b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Grand Story of Humanity</a:t>
            </a:r>
            <a:endParaRPr lang="en-US" sz="4800" b="1" cap="non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9406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WordArt 2"/>
          <p:cNvSpPr>
            <a:spLocks noChangeArrowheads="1" noChangeShapeType="1" noTextEdit="1"/>
          </p:cNvSpPr>
          <p:nvPr/>
        </p:nvSpPr>
        <p:spPr bwMode="auto">
          <a:xfrm>
            <a:off x="779489" y="1049311"/>
            <a:ext cx="8259580" cy="1578004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dirty="0" smtClean="0">
                <a:solidFill>
                  <a:srgbClr val="009999"/>
                </a:solidFill>
                <a:effectLst>
                  <a:prstShdw prst="shdw17" dist="17961" dir="2700000">
                    <a:srgbClr val="009999">
                      <a:gamma/>
                      <a:shade val="60000"/>
                      <a:invGamma/>
                    </a:srgbClr>
                  </a:prstShdw>
                </a:effectLst>
                <a:latin typeface="Arial Black" panose="020B0A04020102020204" pitchFamily="34" charset="0"/>
              </a:rPr>
              <a:t>The First and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dirty="0" smtClean="0">
                <a:solidFill>
                  <a:srgbClr val="009999"/>
                </a:solidFill>
                <a:effectLst>
                  <a:prstShdw prst="shdw17" dist="17961" dir="2700000">
                    <a:srgbClr val="009999">
                      <a:gamma/>
                      <a:shade val="60000"/>
                      <a:invGamma/>
                    </a:srgbClr>
                  </a:prstShdw>
                </a:effectLst>
                <a:latin typeface="Arial Black" panose="020B0A04020102020204" pitchFamily="34" charset="0"/>
              </a:rPr>
              <a:t>Greatest Prophesy</a:t>
            </a:r>
            <a:endParaRPr lang="en-US" sz="3600" kern="10" dirty="0">
              <a:solidFill>
                <a:srgbClr val="009999"/>
              </a:solidFill>
              <a:effectLst>
                <a:prstShdw prst="shdw17" dist="17961" dir="2700000">
                  <a:srgbClr val="009999">
                    <a:gamma/>
                    <a:shade val="60000"/>
                    <a:invGamma/>
                  </a:srgbClr>
                </a:prstShdw>
              </a:effectLst>
              <a:latin typeface="Arial Black" panose="020B0A04020102020204" pitchFamily="34" charset="0"/>
            </a:endParaRP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1865315" y="3048000"/>
            <a:ext cx="5413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4400" dirty="0" smtClean="0">
                <a:solidFill>
                  <a:srgbClr val="0099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Genesis 3:!5</a:t>
            </a:r>
            <a:endParaRPr lang="en-US" altLang="en-US" sz="4400" dirty="0">
              <a:solidFill>
                <a:srgbClr val="0099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68482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2151" y="2058467"/>
            <a:ext cx="8229600" cy="11430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Genesis 3:15</a:t>
            </a:r>
            <a:b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Redemption:</a:t>
            </a:r>
            <a:b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Central Theme of Prophesy</a:t>
            </a:r>
            <a:endParaRPr lang="en-US" sz="4800" b="1" cap="non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403184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BDAAoHBwgHBgoICAgLCgoLDhgQDg0NDh0VFhEYIx8lJCIfIiEmKzcvJik0KSEiMEExNDk7Pj4+JS5ESUM8SDc9Pjv/2wBDAQoLCw4NDhwQEBw7KCIoOzs7Ozs7Ozs7Ozs7Ozs7Ozs7Ozs7Ozs7Ozs7Ozs7Ozs7Ozs7Ozs7Ozs7Ozs7Ozs7Ozv/wAARCAFaANsDASIAAhEBAxEB/8QAGwAAAgMBAQEAAAAAAAAAAAAABAUCAwYBAAf/xABJEAACAQMDAQQGBwMICQQDAAABAgMABBEFEiExBhNBURQiYXGBsRUjMpGSocFT0fAkMzQ1QkNSYgcWY3JzgrLh8SU2VLODk6L/xAAYAQADAQEAAAAAAAAAAAAAAAAAAQIDBP/EACURAAICAgIDAQACAwEAAAAAAAABAhEhMQMSMkFRIhNhFCNCcf/aAAwDAQACEQMRAD8AfS3UouJV76QASMB6545NRS4uCSDPIcf5zVFySLybgfzjfM0pudVkN0YrRd5j+1jqDXA27OhIeme4B/n5fxmpLczE8zSfiNKoNQmkiV9oY4yRgg/caGHaMFyqLlwcbWO3HJ65oXYdD03E46TSH/nNR9JuM576X8RpQNYkZ2Q2z7h1Cetx8K42sImFkV48nGSh4/KipBgdrdT9O9kP/Mf314XU27Jmf8ZpW193UHfuv1ZGQ3j7KFg1VriTCxNtJwCATRkHQ+e4mIOJpB/zmvC5nP8AfSdP8RpfEl00siyHC4BXH61YY7qEhgQwbqn7qVv6Kgo3Nyf76Qf8xrvpcx476TP+8aCm9JWLvEMeOh3HHI61WJ5Hhdt8GVHg49tFv6FDET3OD/KHz4ZY1H0m5HJmcj2MaSpfTLF3sjoqr9radxyeg4ouzluL2DeroqkZHXOfLFGfo6GJubgHieTkeLGpekzjrNJ0/wARpdHFeJnfIrHPq48a65u+7LYVQB0J5NFv6FIN9JmIOJ5Qf98170m4I/npPxGh4oXZcvLhiOVHOKrMN2rHEqhB0z8qVv6FBvpFyy8TP+I1B57kMP5RL7fXNCst0IScqWHI680N9ISBgsiYVlyGNFv6OkM3up/28vwc1w3U+3+kS/jP76EimFzu2F0VcYZlwCfZUWju2YYK7AOuDTt/RUg5Z5mUgXEwI85DzUWuJx1nm/8A2GgV9KDFY3RiOuTjFSxdvwBk458qLf0dBguJtnM8/vEjfvrhnuM49Jmx/wAQ/vpXN9IrMY4F3r5scYqhrm+gkIljPtJPB9xot/SaHXpFwrZ9ImI/4hp7pzM1jGWZmJzyxyeprK2d0LpCygjHFanTP6vi+PzNa8LfbJE9CK6UG7n5x9Y3zNCWFlGjPMCSZG5yOKNvEPfzkftG+ZoGxv2ERjEYcK6KS3H2n21kzRDFrCEyrLs2ODksvGff50NdaTbXfelowMjbkDnNFS3PdLN6rERYyM9c9MVCO6QN3JVw6x94cjzzx7+DU5WihD9CS2zt3brIpGAHJBH3VKPTbxScFEPmMtnw8aePfwG2imKMRI23AHI99ca6iR3UxthFJyDnoAT86rswEzafK8C20kzOgxhcAU0t4EhwqKAB5CoxXcFxLHsRhvVmIPUY4qXpsSxLIqNtO3Hx/dSbsRc8pLY4X24qwMgiZXJIx41GYnAwMg+ANRkwkGcEZHvxSA9F9QixnBTzNXhU4yox4ACll9fR6fZvPIVLDhFJ5J8KBs9du2Ks0azBuAg8/eP1p9Rje+sEvItjHbtO4bR4ioWNt6NaqUOc8kmiQ0ggzI8e4jkE4Ar0Po6wBO/Xfjk7hij0FEFUFwwGfaeorjbmVsesMfdUpCF53Dn+0pBFUghTjzPgaVBR1rgQwrKQW34A95qL3cRJjEp3EkdM9OtSi7p0CMFYLxz766iRRK7JGo4JOFxmmBUt7AiEb29ZS2cHoPGoma22sOpGWyFOCPPNQ9JQhXNltztU7/BSevuqs3Kq6gWTFXUJwMDGf4++ikAT3sAhVtwCld3vGcVF7qBlfEgHd/a68VVbyrIVhktQG3kAkADGeOfj86l38DPKpszhSBnaPX5PT50UBZJPFFIGEmCHEbceJGf1qxpoIp9shG/Gck0LJPbPIVa0O4yleRjw+17qpu57GJCbiId5kA+pkmlQDBSGcspyDyT4Utv51S1cKSDnqa6+qwS27OrBEVsHJ2/OlOw3kM9wxYBRlIkGMDwJ86qMQdjDQP5hh5Hg1ttN/oEfx+ZrE6EX9HbKYU9K2ul/1dF8fma14vMynoz2pi4Iuhauqy9620tyOppDantEqMsU1uo3ZyVzk1pLnPpM4GMGRufLk0utWZYypz6pIz51n9LTBCO00g5vLbAP7PrXmj7SvgNeWufMR80il1O+su2bW7XMhhZsBWbIAIzwKbNrpmt9VQtzbhwp6EcVXVj7BJj7Sgf0u2//AFiuFe02Tm7tj/8AjrN6fqmov2avpWupSUxscudw5HjRelape3HZW8kluJGkjDFZCx3ffR0Yuw3EfaESZ9KtwzY52VNV7QggG7th5DZS/shqF1e2bi5maUoftOxJ+80qvddn/wBbABMe6ifuwo6Dz/Ojrmh9maZvp8jDXVv+Gof+shcd/b4P+Sh+0z37aesllKYwvrOysVOMeys92eudVu7wSNdyyRqSCHckfnQo4sOzHs2mXk0vfTeju/mQaItRqNkGEAtVDHJGDRjMw8ay3afVbhJVsbaQoW5YjrSVvAWP7hr+5YG4jtHI8w376qCTKQBa2fPnu/fWUtb7UNIvYlnldo5OoY54q7XtUnTV4GSUhIwGAHHUc1fR2KzVIZkYMlnZgr0wH/fV51G+I5t7T/8Ar99ZLXdQlxZywzMgdckK3XmtDaTtJbI7Hkrkmk1QBv0hd9TaWfPsf99STVL1Rhba059jfvpLrszR6PM8bspGOQceNZzT4NVuwlxBMSFbOCT4UKNqwZ9DXWNQI/mbMf8AKf3176Uv5MEJZ8HwU9aR6hdS22iyTH1JguB7zx+tLuyN28scsUjkkHdzz1qeuLEaw6jqRHW3X3JVT3eplsiaEeWErCam11Lrs8EM7LlyQATR2i6le3cFxp8k57zbhHbkjzqnx4sdmlNxqOCVuowT1wlUTJey5D3iYPXKDmsZHDdvqLWfpDlkbB568++mnaVpoIrIFyGHBINLpTKU2N3sLjbzdIAMEYQD3VCWzvVjZvSyeOBt60o1+eRtOspN53HJJ+6n9rO30QkxYltnBpONIO7DNCjmjt2aWfvAegxgCtrpXOnRfH5msdowVbbO7OTWx0vH0dFjpz8zVcXmzKbwJLlSLmfH7RvH/MaXxxtGz5JbLeNMbnPpM2P2jfM0vA+ufJPXpWb2UtGO7Wr6PrtrdjxAz8DSSO+KvfjccTj9a0/beDfZQzjOUcjPvrE90yRrJuzurphTQGms2ig7F3PeMFaYgL7TnNVaTqFnbdnLy2mnCyyg7VwTn8qKn02OTseJnzuh9ZQD5mlmmaLBd6Nc3jMQ8Kk4z1xSxQh32KkEdjcyE8AEnNZSSRnvGu89ZMk+3Oad6LcejdndQcHkjaPicUrWBTokku9d4kBAzzRFZYzdzyrP2flfPWA/KkPY4kRTeWaM0ufvuykmTnbGw/Kgex5ws2POorDA1G4Ac+dYvWTu7UD3j5Vr2POTWR1zEXaJHPRtpz+VENj9FnasAeiMAOh/SlmsbprqIDqY1pj2okWR7WNcFgOnvoK+TbqNqG6FVzWkdIQLLOZrS3jY5MRx8K29hhtPh/3axepWptb8xj7JIYeWK2mnY9Ai4wdtTNYQ0gHtDIkelSI7AM/C/Cgez2q2llad3PJhi3GOaP7R2sUunPMy5eP7JpVoWk2l9AZJeGB8/bSXjkT2Mu1dyp0yKNDnvHyPb/GaW9mZGt9VaI8blqXaQoLy1tA3qxgZzQ4kS316GSKRWVtuSvPXrTS/IyV5cpa9pp5pTgKx6VLs4Wm1V5lBCtz0qjVYu/125XqecU17KyxGJ4yAJFPxxTeIiBbf/wB1zEceufnUu1lzE80MQPrxnLD31yA47VzY/wAZqXa63jRoplQB5D6x86n/AKQwPVdQgurG2giJ3RZ3Z6VqbBA+iIrHAKcmsxq1hBbabbTRrtaQ+txWq01S2joOPscUp6QkMNHdfQwoFbHS/wCrovj8zWP0SP8Ake4+tn4VsNL/AKui+PzNHF5smehJdn6+fb17xvmaWQPM5cSpjB6+dNLk/X3Hn3jfM0ut/WVm2nO7GT41k9loC1qwOp6ZJbq21jyp9orKnszdvpiMFxNC3KeYrebSDSLWNfk0nUbe3ECukoBJzzycVUW9AXyadJP2aayjwsjoPtDxzQeiaFdW+iXtpLtV5VIU+FHat2ig0m0Rym+WRcolU9nNcu9WeRLuDu+coQMDHlT/AEkLAlTs1qUekTW42hi+7kfaFURdkblrcSHCuE+yfPzrfMDg85rLa72nksrs2dnEJJU4ckZ5pqUmOiOj6Zd22l3NpMAC4IU+HIqPZ7S7jT2lWcDk8Gr9H159Qif0mIRtGOSOlKbrtZdNcP6NApiU9WGc00pOwNURzSXXdIOoxrJEcSx9M+Iqy21pbvSZryNAJIlJKE+NJx2tuc7mtl2A4JBNKKd2MrtdDvpbpXumJ2+ZovUtGnn1CO4hIKKFBXx4ptZ3kV/arNGThhyPI1bK22Mng4Gabk7FQm1vSZbpYJIgN6cN7qb2cZjtI0bqBWcHae7DHFujBeuPKnmm6nFqFv3q+qV+0vlQ06yPBZqVq17YS26kKzAYOKz6dndRjYbZcAHOB/5q277S3LXLpZxjYniRk020bWRqkLbl2TJ9oDx91P8ASQC660G7ur5ZpWDKRgjHTioydl5o2iaBwdpycjmjNN1ue51KW1lVcKSAVGPOqbHtBLPrEkEgCxNwg8qVsVE/oK4XVlu2YFTjcPKpWGizWOrSzK4MTHOK59N3Q117NlQxA4GByKp1XXbmO99FsQNy/aOM5oywoIj0SaPWmvN4ZGbJB4xRWu6M+qRR93JhoyTjHWhtJ1e+uLef0iHfLDkqAMZ4pW3aHV1JuCFWPdjaV/KlUm7GOtQ0GS+023tw+14jk+2mENu9rpXcdXC44qzTbxb+yjuAMbxyPI0VNEJItmBWbk9MRzSGVbQBSeOuK12lnOnRHp1+ZrF6KdpkQD1AeM1tdM/q+LnPX5mteLzInoR3K5uZz4d43zNBwrhCQTyx8aPnANxcYBP1jZ+80tg+rneIvk9QprJ7ZotBCjnkfGsV2141qywP7K/9RrbA4ODWI7bH/wBZsz/kH/UaqHkD0U9q7d4riyu3G6JolHuIraaULY6fG9sqhWXqKB1bThqfZwRY9dUDR+8ClfYfUi1vJYScNEcrnypv9REahiVByM18+0zF52omeQZzIWOffX0Jznyr5lFBOdUu4Yn2yAtk59tOAM1urww2mnXc0ShXaPBI9tIezdtHLaXDuoYlTjIoSxmuJdP1CJ5WcBM8nPSmPZVgLObzA5qqpAhTpcjRx6hCOhjP60To0CTabdCQK2EJyRQlgMvfcn+bOfzo3QMfR15k/wBhvlVsRZ2XkYLLET0NPpuYpOmNppB2YyZJj4ZrQTL9U3HgaiXkUtGX0BEkvJkZQykc1XpUxt57xEJxsb9at7OgDUJfZQ+n+vdXW0Zyh/WqJDuzEaSzSs6BsedQ0L+T67LEnQEr91XdlT68wNU6X63aGVweCxP50vbGT0fP+sM3+8f1pS7tDqbyKM7H659tONHyO0UvTliPzNApbNc3l5COTyR8KfsRekgm7RiQHIYg1bpSrJ2hnaTpvPX30v0fJ1aIHzxRCWzTajewg7Tlj8Bmh/ANzBFAXZ4ym48Hbisz2m1DTpbM2ts+Zu9BYKuORkfrUexrN6bcJuJWq9N0wXPaG4S6hZV3kgke2s0qeR2PuzELx6NGGGCeaazSiKJnY4A6k1bFCkMaxIMBRxVV3CZoGjBwD1IHNZN27D0Q0Nf5O7lftGthp39Aj+PzNYzRpXUvbFT6lbPTTmwj+PzNa8XmRPQjuGIvJ/8Ait8zQayRemOo+3jJOPCib8ypJctCgd97YUnGeTWeE2qoWmNlGjMceu//AGrNrJoh7uY8ZzWM7aQzNqlo6xsU2gZA4+0f303a617uhJHb2xUnA9eq0ftFdDc1lbY3YG8jmnHDsbimUa1rl5pdjb29vbFzLHxIeceGKE7I6bOk73cowW6+2nD2faWdQGtbJlHTJqMq9pbdApgtFHTANVeKQuo2c8+FYfWre40vWpL6KLfHNk8DxPWm8V9r0zlRDBgZAbnBx15ogw67cKFaG1JYkBCeT7qSuLG0jN9m7Z55bhHjKrKhHI8xQivf6LJcWwiLd5kZx+YrVxRavG2yK1tw27Y2OgPkak1rq4JF1aQIwOME5+XFX3J6me0rT5l067ldDudDgY60sglvYIJLeGEqJOGJFbW1j1OcssdvAFTAOWIFemtr6EbjZ28gJxuSTofaKO4dRZ2fsHtLXc64L9KaSglGAGTiuqbsxoTaxLv5UO5Un76Mjs718fyO3I/49RfspRPnqG9s5pRFEQx4ORTbQNOdA8s64LDFaC5mSyfFzZWe7wAuCWPwFSivC0CSro8ZR87SJW8PD3+ytHLBNGReO+0a7lEUZZWGAQMgijezlhKJmuZVwT04rVR3CTbxJpVqAnQm4bk+XSupfwxoy/RVuGjJ3Dv3xjz6UOVgZPToJou0EjSRsoLHBqemW08XaCd3iKqznHHUZrQx6zDLeGCDRbaQg/bWdsY86YJPhgJdLtoGLAANK2eaTYGJ+j5LXtMBHGe7LZBA45q7W9Nu7HU3vrRNySg5AGcZHNa66uEgli2WdpJvGQySscc4qPpU0mM21vGGB2lySGwM4BqezsKM32OtZ0vJZZoygbpnwo/TW1EdoLqC4YvEp9QlQOPPpTUfSByIIrfOTwFPkPbVAfUpGLRm2z06c/Opcm2NJDTjr0qm6dhAe7I3Y4yOKoSx1mYFjd2qIRkMFJHuJzVE+l6+UlVp4doHTb1/OoKpfQjQ0Cwby2WY8nNbHTjmwjPv+Zr5rbas2kJJ6ZKsjjhYEGCD7fKt32TvW1Hs3a3bhQZC/C9OHYfpW/Cn2sxnoAuAfTJx0zK3/UaRX013mSFncxcBjjhV6mtDcKDdTFv2rfM0m7xrm6ktkk7tBneRzuz4Vn7ZaF8dnLhGhEiRS8kIM5H760Ftb2YESGB+ASdy+eBjFTtYo7e3UIfVQYA6miYhiN5d2dxwD1qWxlkY7sbEA2KMAeVKdVnWNWPGQDjA6GmqHZHvP3ikGvKfRWlySCRnHhz1xRHY0Q0uG8WIypCQVO1Q8e4HOMnHHjTGUXEVxb+kXTK8iHbHDFgAcZyAaFguricBSruYlxmNWAx7gfKjoLSB5m3zyzrDH6uW5DE8gfd0psQKt6lpcyvKneL9oNtbIbPB5qN/eXRTdJ3pBOAqjAq25voLRu+e0lTgruflVz4ceZpbLcvqEMMMYOYeCy+PuzQkMIj2w2bZgcxOCXO7B4xnP8eFTjS1uI1lgldLmI/VyAnnjPT8qRTv65gZ5V2kq6J4jkg5+7imWk2zoG9IilQBi6AHpxnmm0APrc0jNIsQVYSowEyQD1yPKrWiupdLBtL1gCvrZGT7s1G+CHuU9KJcABsZxnxxigrS6a01Dajgo0mGVSW3D2e0dav0ALYTwWc7NJDJLK64O5vHHj50zsbif0YqkbvvG0IegAx186cNbpJibKoVB3NtBzxQS3SdyxjaRguRgAru6cDildjKfRr0OCyiHvD67d5jcB0+7NR+i0iikubi4WVMhSAScnyz8TVixTgAqqkCX1w3rFMD29c8UXHY3FyspMuVH9k+ovwpXQgDSIIBdSFZY4ZVONrLkAedWw2Fwb1pXk9QuAxbnvQD1HlyM1a1mYFeZJ0m3KAUB9b2HJ8KtGoGOzVe8kMgHrqr4Az4Djmk3kA70RXi77uU9HU7sbQoHIJ59/yqADvaStHat3KE5QuOc+PTxqMd1dtCndrIYEBDs0nqqMZ8xn99FLK9qrMrwLbSorKdpxt6YFIQguIpLe6jniG0Agrt6joPv9lPpdhlMiRwoSg9Z22n4jp1xVN3aOkaXkMTFIgTGNvK58SPH2GhJ9asLO3ae7nWffnMIhw2fHnwodvQBr3UtnbsVntgm4eqccjx6ULr9xqNno7T28qwhSNgXklD5e39Kwms69Lf3Dsqd1GW3CNTwP44pv2duZtfiks7idpZoIt0UTt/OAdQD4HFDg6s0h1ezL3NxJM7PI59Y889fefGvsHYIg9i7Aj/AGn/ANjV8i1eBIbkiJiY+oY8fwa+tf6PP/Y+nf8A5f8A7Hrq4/phy/CUzYuZwf2jfM1nrqKKI3EzxkrnGVOCDjwrQXWDczY6943zNJJGAvk9IZBCZMBWPO7BwTxXN7ZSDdLNw1nunDZ5wG6lfDNNYR3duIxyQOlBRzxmRQSMHAyDxVkWpRyO2YjwQAfM88ezp+dRQwlFbackAeWeaUahHG6ESAd34jHNHi7icltrkiQIPHxxn3UPPcI7uwjYojBT0AOTgU0qYCe21iW1cwyyyFUTKEDazHwBqyS+e4ZlXvHIKtu8z/az+Qpg1va3O4zQAGMAguueTQk++3GFji2DpkkVaGeZZr63eLuERGYZ3MSeDn76rvoG0+6iuI5mh707JSPLFSiubqOS3SKFYkkOWdvvOBRWpyRXGms+3vIymcEcH20ldgA3dpDZLNd205HdrvI6Fh4ZoZNQmZWZ3ljEgJIZh09gphZWfptoomLyM4UEDJJUHoR9nw8c1DUzBBcMYd7jBJLeJ8s1V/QQnu0ldtwct3jFjnqOOPnXdKsJtxuTAWRASueufZT3S1i5inlV5lOZCecnzrl3qTd00dogQLlSQOpz0FHb0Mkt3uGI7eXpngUK0YWYoB6oQlc+XlTa3iaGyiEu1SqAHA9lLJpFu74QgFUAIaSPxz4VKeQJ2FpNJHHIuIEkHr4IOePAeFetxLPcNaGVFjhIUyvnL4zgEVW1tHbzM1yjTI+BFtBXLeRANEaTMqTO6BLaTrIWQkHy69KCQp7dzEEgaCWRFwEUsufA1XGhkUxTQuq/ZwWGBx485Jq1naMm5Z0mkVdxkG5UwPDjxoC51Je6yheTdLjKs+1R16cUkBYzx2Vr3NwJCcBCiHhx0/TP30wX0Wez9Hls37rqVYDC+2s05MRaeTIkHJYt4HP2Qfb86TajrkjAJC7KQu0ncefhT62Oh/r3adbRGtrWZpJU9USK2FwPHHnWFubuW4mLM5dietVNKZW2gnPiT0FcJWMeqc+2tVGhxVntgQDfy1WW95NaXEdxbSMkkZyrLxiqJJABlvLp4mqXld8cYWnVlyajofXNpNqOmtq5TdD3uJivOwnxxX1DsGgj7G2KqwYDvMEeP1jV8i0vULuBJrSGYx293hJgfs48/hX2nsxpy6V2dtLJJVlWMMQ69Dli361ccOjmnlWAXAb0mbB/vG+ZrO6kj3F5EhyUaZVORkGtHdLm5mZeveN8zSK/aKFHxvEqygod32Sehx765/bLQxW3t4JN7QJhcAYTqTRxuIEwzSBemQ3hnpS3TpzfWqGeNW3HLA9P44o94bdo2LRBs4GM9cdOM1Awjv4zN3aOm4DJAPNUG6g7xfrUw+Sv+bB8PiaktrAnrBAzEYznw8qibaCIIe6Tcv2cDp/GTQB6VxLbhlO4HoaRxpLcasysm4RR7lUnGTzTG+1Wx02MLNKkZA4jHJ+6svJqGo6jdG40q2lQYxvPTrn3U0/pUU3ob6kIrNreGX6xg3rANnauMf8Af4VG41CGSxe2ifJSParMRyKAteyOq37d9LOqs3J2gn2+HH50fH2FVMd/eqvHiB++i0X/AB/WF216tnClrE7BHG52i5weBx7KE1JYBbiFIRudjs2J65PxPnVh7G2aEAapGCP486Js+zlxaSiW0v4ZMdFyPuwaXdFLi/sD03TrtJC7OjFlG/qcc56+80ys9KSGVpSxYk7gPBc+X3UbHE6IFvLJkUH7cDEH7jkfcasfRzehZbK7WQxoRhwRIpPj1pdk/ZEoSiA3ZkWMDwB5oHTHIUW7xR7snY5fBJzzzRd2DaNKly5bgeo39keylimMXu+WMAn1QMgMvGTnPXrVozHUrxQuiXEEM0mAC28A5qEl4Wb+TokC928YaQ5ycjB6486ot2Vp0k6omV24G344om+ljm7tUJRsZ7yNdysp9vwpALryeSS3eORhJIoGJA49U+e2kYZbcjvJgzuCVGcjGOPcab67qcUciF44soCAjJ1BHWsPd3TSOZkOMfZx0Huq4otL2y3UNTe4kZiNgHAA8aTzShmwvxNHXyi4jS6iPqycOP8AC1L+5Y45wD41tGJlKd4RIlFiAHGOvtqvcSBheM4yfCpLGvA5PvPFTCBjhR7jTK7NopVR9piSfzq2KB3OTnHlVq2wTMjf9zUt4YlRlV60rJbR1dkfGQW/KvsXYZ2k7H2DMSTiQZJ/2jV8dijDNgcmvsfYhSnZCxU/7T/7Gpx2ZNlVwp7+fBP843T3ms5PPPDdS95GZFPGMA5JwB8K0dwxW6m/4jf9RpBdCO71JkkmEQVTg8da51s2RPRblEQWzNiRBnYfAZ6D2U3dIghlndk+sDDHOOgx7qSWNsWvy8QXECFTIv8AeEj2U1iuVVO7lx3cy5BY/ZPlSY2Gd5bW7ShWywwzKT0FIL/XrzU7r6P0NGlk6PKBwvnj99CvFc67frpVm2Yoyd0/+FfafKmsktjodv8AR2nqueBJKeC582Pl7Klv0tlqNK2BwdnrGyb0i/lW8uW+1I5JjU+Q8WNFXGsWtl6ixF2xld6Ege5RwBSjULyWGdCLmN5VOdo56c49gPSlGpam17MJXhcDbwQ+PhWi4/bIlzPUcD6ftRd3VrvjkkVlfDI/qgDx99K59cdbgrlWRz18Uz50jjieVJhgjglcN4eVW+gTCPZKpx9r7Jxx4+6taRjbZdNq8/dIguMuGO47Otdh1mULuMpU/wCHYfnVseiyTTIg7xZQo2ZBC88kc+PT76CkgvLeYwyQmLDZwBnr/wCCaGkyk36NDp3bC/hYpHMzIuPtcgj41p9P7T6ffuq3CG2m8JEPGf0r5j6HPbLI+yT1m5bpk/GpQxzwbZ1kKqeTk5HuNYz4oyNocso7PtchtrpI11JI54xzFcgdPf8AvrM61o13p1296GE1sR6pVc7enJNI9A7VvbfyeRu9iI9aIt09orXWuqx2qLuPf6fOMAnnZ5/9xWNyg6Zt0U1cRLDLMYHZY+8QAgg4XPHljmvAltNaVJ1hMa7YkC+szeWfPim1hp2mXlxcW0KOsy5fu1IxjyHn7/bQ01mXW6s5YfRXiXcsWMsR/iB8aHP4HHxq6kfOLm5nu7h97FiTzuqmRQYgmfj5Uw1xW9LkuFi2ZwJto4DefuPWlJdmOSAuBwBXTFXlDbjFUydiUhn7ubmKThh5eR+Brt1B6NN3Y9fHRuMEeyoiJ5B448auDrFbBJFL4+zz099aHP8AlFC225iW5Gep8KmxVAvdYBHUkVEM7spZsNjp4CpNG2CAxJ91KzJysiDv6ksPdUltSTkbiCOmKJtrV32sY2CkZyemaaQ2kqO6RRtIwXhlyRUtk9WA6bYvLNtC9Opr6z2Zh7js/axYxtDf9RrG6BbKm5CuHB5zW80xdmnxL5Z+Zp8b/VBJUhJc8XU/U/WMf/6NZq6tpruSXuFPdseSW4BHsrTXBAupwTwZG+ZpIVuFuJoLWNZeC3B6fx+lY+2aojb3DW5SJrwvKP7tUz93jQWo3Ekk/oqRyb5yCqkYwenHv/fRsMKISFUkR5EjMdpJ6nPHWi+zNot/q8+oyoFjt/sA+f8A2HzolKlZrCNsvnEXZXQVt42U3Uw3Sv8Ax4Csxd31vbsFWeVmfJkBQYbzzXO1erNd6lIHDGJhjAHOPDrWeu7m5mZJA7Nj1dpPP5VfHClb2ZckrZbOe/uS0St3bE42faBqAkXvEtRZmaVeWXdgKP8AxROkLLLcDvXjDEgAOCc/dTOQDQtTTXITHc2zuIbmNVOB9/urYyo5d20Gl2cN4ndDbKqsucmQHrnyGKbaxYXVposd6lvHe20CesAdm0cHdk9fKg+3qRynTdJsCx3xvcMGPhjI/INR0cj6j2BlvwM7bHuZMPzuU46VPqykS0N11SzSeew9HEpAiPpLHd5t7OtcsrS21Wz1Ca2O4QTPCyls5UDCtz7ao0iaax7JelyyJHFFZCSEE/abLDHtNLuwDm3v7qzusn0q19IjwfEA/oaKsLOx3u/sq+qpFHK0BCSqzE854yP1oydlupbXTobSEm6tBPOxOBFnpWNW21C30KW7iJNncSmGUDoCuCM/fWvjke2vLKWEgl7SMSqincVxjn2ChpIasSpK0s+21tVa1hYobkLgEjyFPLG+NuzwO2bdztcn+yfMVPTXi7OdoY9OY97pepZkgLrzGfbTHUbaS+jMlhZLLA7ErKjgBvb94rPkSeC+ObhKxXFqt5o2owzwsGa3J2+TL4j3eIrS6hJPrVl/rJHOIbiBAYY8cSjxH/asneRO1sVZCJrfg8+GePupn2Q1V9MS6murlls1TeIiuRu9nkay0qOuat9kD39u0sKTXcsGmvdDbJDL0ZCc/l1FZm+gtLK6kSKdLpB9l1OARVOs382parLeyuWMjkqCOi+AodA5Xgda2hGkcnJy2deR3wWXcpP2VzXRFuU4G3H9nGc1fDCfVJIGPbTK0hSSbLGMKvK5Pzq7MabFEdvIoZmTKg8Z8qKihfidoAFQ8dOa11pptlLtjmMIOME5yaJtNLtYSVKtcOSfWCrgA+z76zc0VGIrsIrovHFNAqmQHa3n7KfpZyyRrG5Cow3MIgQcAHg+8+VATIbe/hFszF93CEDC591FrqElvKVfBOdr8bdg655+P3is27NKpAmiqyTTI42tnkN1ra6f/QY/j8zWJ0qR57ye5Y7izHFbXTTmwjPv+ZrXi82ZT0I7kA3c+Rk943HxNK2gEZa8Mgi+sEYY58fdTS5BN1P4fWN8zQVmpmvJLG4jEiSAlST9nzI9vj8Kz9miYPeSNcacIhCivgs0hJYsB15phbFdI7EyTEgNNkk9OtQvIRb2t0EbcqhVQj/MefyFe7b74OxttDEACwGcnwxms9ySOjXGfN725ilJfeHyeVPGDVNlaS3Uyxw8BiPVz5eRod1UHLcg4wuMVsezUNra2qXcylzkDCrkgHwxXY8I4/Z7SIjEyrtLKp2xttVgpHB5LDnNPp+ydtrV/DMdaSdHIc2pYKrOOpwPjXrE29msk8ExSEF3ZZbcBU4Y7ueePV+6hbTWItZMDIk4W2YSvPBF3SOAPWbd51nb2XghqnZTTY+0bXOov3jSRbmt1ZvUHQHII8ulV6bpsVr2cvLDdKI7qRlG5PWhB6deuRR1vrWhazrMSWUt5FcykrE0qgiQL02s2fEUyW70u50q91C8urib0QvG6MAXjK9SMfrT/QYES9nbbUOz8em3M7wx2q71mK7fV59uPyqxuy+l6XPYalp7tHICEZYW3h8jBLAk46mhJ9RtY7S2a6WWWDUsvawQxk7gOMFc+Gc0TF9GG/t9NlleOe5hDofR87MZJyOueMHil+kGA9NE0/Q+y17p0l2t5BcMWGQCQf3/AK0gtb/0ez2rZSO8H1YlIAyoFGz9xFq0mmW1zLdXMMfeoBCoU+JzjxpfFf2F5PJbRpdGOWXBmRcxg45APicj86aTayNUWWdhbyXvp0kV7Kzjh5iDsHkOtabT303SrZYHLTROCQAudnwHTrSPTdb0k3SWKwarEyMN+8ALHj/EPAUXdW2rjWJU7l5ISAUmjjGCOT+4VErvIKnoq1b0E6gDajEcq7ZBtKgZ8aF0SFmlu9PmUncpyDwPI0bc20rW84mZ2eLaSMdMk+HuxVulwO3aC2mbGJkySPMr+9azeGdcMwPn9xAbe8lty2e7YrjPtovTrESIUDAuRnLDgfcOaK7W2Xo/ae8VfsmTPs5Gau0mZ03RqsmF5yOgNb3g4Wsh8GgB7TvI1DSYx/NE4P31dFocsDCWODvGGMKV25J6n20TDcSNdFDDJvlG4M7nbgeweNdivwJAQfR8ErkvtD+7dWbbNKo87G3ZvSIgX28kxrx45ODzzzXTfWyW0jMluGQDhUwRg5yAffRt3qNvNbTSwSwyOBuKALn7zWdlj+kp+8gQGNQDmX+0R4AeRpJWMa2sHpJiuZmYE4cOAWHv4PWvavqdtII7S3ZWmkbYzhMbRnJJ+6go9WuYTcJAiwyucLGnIBx1A9v6UNDEsbSNLIqMTl/8xx8uc+3FOhN2M9FbDzI+CQxzgY+6ttpn9XxY9vzNYXQJIyXXGCea3Wm/0CP4/M1fF5sznoSzjN1OD+0b5mhFhjluJZWm7sRAYOcYOf4FE3BHpc//ABG+ZpW8qG5kQPDyOd7Y+FZ+2WvRZNIsujSSLs5uFUbQAGAB5+ND/wCk6VzbaVbJ0aNmxnGSAP30NqF0iRvCioFDoVEbZBABGc1V/pBvFaPS5yA31WBx1zjNTFftHRNf6zDpCpfb3Y3L/aBzinmn3l9AjJbK4mhwQobGOPBaFs41aZyA2JRhx3ZIA88CtTYaY8kjyTLHFayW6qrYZenGQeoOCMg9a6ZNHLEWXms3dz2Mvh6ZI6tIkbKYlXjIJGQM9eMVorlLez7C3duiM0nogKEDARSB5dffQMmlackV7ZzXO6G5yiStGQ2RjB8uooTSdRlS3On30sVxavam3VoM72HQZB8qSdjaIXiwwdmuyM8A2zLccsDzyQaSXGqXunahrvdIxtbqSSCUHwJJ2/Gm1tYXEE2nDVZR9H6a7NHtUhnOcjP5UbpsVq309DexrLDqLs8XrAFTkkdfHn8qvsiaYrN1LEeyTLZzP3KFk24+ty3Rfb++n0s8k3+krR5xZvbSPak9zJwQcNwaWS/VWnZ9o5oxLpe/vEB3E+sCMY48KsuL++1DXLTWrW6hhubWIqBcox8+TgHwNDdhTJa288HbrVHSLuZfo9zhT/lOear0e2vLjQ9HgsxHDudn74nncCSePhVxu5f9bPpG9iMxa0WCZVRvrGK4YjjGOpqeji80u8is7SeO608OziNkIlQEHjP51MtDidsLgwduNad0Wf6pS4bjdjBNPYtSvtY05kMHMiOCYXwyern50pjgEPaTUNWW6ghhuAEUONzDGOcDw46+2pyWUseqRtDrefSkaeDYuwdQCMdc4HzrN5ZSJvZXkdrFI0iyxup3SYBOAAOWxx5Yp7pVqXOjy45BwfvP76z1pq1zpdxe2U1vLKsoG936bjn1h4VsNKIjOlxEZYE5x8f3VlPaOiGIs+f/AOkVY07XToy5+rQ/HFK9KldpFxIVC9MrxR/+kKXv+2d2Nw9XavJ6erQmhD+XIu84HBXru4rf0cns10WxYFn2QSSHlQJW5Puq24xNEskUi5K4eMYKg++uWW2zRillI8jMT6wB2ccfpQ9xqiQ2ip3bwDPLLj1j48fx0rLJogDUtPRMXksW/jIwQuc+yvaZFK0av3jqSo+yuRt8qXavczTShhI0lvJhVZ+N2OpAp/Yo4jQLEzo6gFt+MDI6cVTwhk/o0bVcSFnk6sB86DuLSNVZvrXeNuhTrnGBTSS1fc+1ZHQ5we9IzXRbkwFJQ6f7slRYhZoqRxysjKRJ15GK2+ncWMfx+ZrE6aqrqU+DwDgYOeK2um59Ajz7fma14vMznoTXC/yic9frG4+JpKLUyX0roMhecbgMnwHPvpvcllupyOneNn7zS6K5hS6kMsIkDdTuxjp+tZ+2XQs7QRBBBMTtJyrKSDjB9nmKo1wi67LWtwU7zuG7twPIf+aaa2kd/aTGCOHfGdx2E5wOPLypZorLfWF3pj5PeplQR/aXr+VLVM6o/qFGbsLq5ml/ku2JUOCfEfurQmLU5bH0i5lla0VVYyK6jOMZ8znms/bxG21BoZ5+728ELwTWm0pO+aLT0thdxFMvGZcEHjDKOMDoa3eTiWGMLbQTqLs8F5bSwLgyJLNvwT03DwNWXWk6TZXUdsXtWa3DSTytNhYmJ4yM5rF9ory70PWdV0+ImMXEsbkD2esPzxVkU8ur6R2j1eY7ZJe7GAOOvTPwFPqPszcSDRLVGS5uNLRpYPU+sbLAjg4J6Uiure2Ta0Sac4uU3RxLlmcA9R51V2hsrX6D7MzmBe8laNZHKfaGF4J8a5fXlhpfbnTJJGjhgt0bcMYCA5xSUQ7MMsZNFG5JEkn9YRvbbjmInk5x4ZH5VLV9K061jSZ5LSzXG7eZsnIz6oz45+dJdNkS81TWri2dyj3quO6O0shZ84/jwonUJ7OTtddSzIjW1nahkSflcnGT7+TR1yFsvhit3je7doYUXGLkIADk4zmjreLTJ7CWUTrNbRuTJcRthAAM5Ix1yccAUjv5Le70rRreCTfDPfFXVRhAARwPdmidRihsNb7T2dqFigew3hF+yG48Pifvo6A2PezEtrMO60+aK8lRzmHaCgXgg56g/lVmt2TrfWz+jXqXLSuwIcPuB6qhH2R5cVkrZF0v/Vq+tVaCS5iaOYxtjvBnH61qIVur3U/RLmMTrg91LJcMu0jBKnAzxkVMlTGnZdeQBGiUXBnLoy5dSHyG6EHxH61odIK/SyI3Po0OW9nA/UmkDzKbyS+ljSNIlwypn7Q48fHgc1Vaaw9nouq6nIwMs7CCMr0zznHsyaw3I6q68f8A6YnXblr/AF+9ulb+cnbB9lXaS8sMgmbOEwcY8KBx3k7MQQc5/KnukwBA7MQQeQ7MBiuh6OL2aSGYTs7Q3LKZE3ZQjg8YoGwiNxOVmm3Mi4yx28kndUoYEuJY5IjEkfIkkbKfcR1/8UzgsbOytZWhlDzMxIAYkbj0HPWsrNTPapBCLuCFLcI/ej1g2dwx/wCPvrQ2ahYkA48qT3ul3PpC3KbpGRgGVTzyOccedFWtxHJxHcSblGCDwV+FEsoY3OOMYrkiqYyDjkUJNfLEBuOFoF9VV22osjFuBtHX41CQENJUJeXCLyqsQCK22mf1fF8fmaxOit60wb1XLHIrbaZ/V8Xx+Zrfi8zGehJOQbucf7RvmazN0L5b2UWuCNu1geODWkuAfTZyBkd43HxNIopZItXlQoT3mPZxnHHn1qVhs0RC8mvPR4RcReonXYSc8dSaSW0z2l8JIZeCwZGHj/HStcJ7adCshEZUkYJFZ7VrF7Ru8j9eFhlRnkA5z4e0UYaNuOXWRHtJY94I9Yth9U6gSKFztNUaNqlrDdd8IpGnEJUSb9uMYx0prpF0sSmC7QyWs4wwxwD5j9aV652Un0mYy2zmXT52DIx6D2EjmlCa8WPm4qfZDEWaaz27guZ4JJVe0yVcDltpHXGDx+lU2ulvadjNd0tEZrpZwwTGSyAjBHnxVUGs3AnibVFWO3jiKgjcRnoMnOad6PN9LafcmISSXsDYgEOVHTg5z095rRyaOehdrKCfsv2f7j6x4JVMqAcpgDOahdGNu12m6hcxxGzBKvIMMg64BPn0pmbTWHdUuWWK4dTlXcIScYODjBPQ0CxNjIyas+ULj6shSpzwCcDqDR2HRZoFhF9Pa53sJSGW47yBxwCAzYwfca5q1pd2PaCTWUshf208JhljjxlTjg4PlgVCS2ieKSZXhZWcfZiO5CenAI8xzQlneLo+opGLqR47hikqSk+zmhPNhRTbaNejslazRwFbuyvDMsTdWHHHv4qwTzatd67fywNHcXlqYobfIJPA5/IU4vTudlimy87ZMPGPE5GehNDS6fbSLKryyRTuoMcZlDEHqDjp1yKamLpYqtLTULmTTIr6z9Gi0yLGH5Lknrgc4p/IFbUIksHZyJGyHVs/2ec8EHp99ZuFNWjvEhjvme6ZcAMMkgHoCQePurVXd4mh2RmlCemzDLKrH7Xnzms+SVG3HxtvILr90V7vTbdi8rEF/wDMx6fGqtYhMNjb6fG52wLlsDh3PJPtqPZuwkup31a6YHr3ZbxPif3V3WJI5PX5Ykf2ciiEaQublt0jMOg3sDz4AY+VaTRoFjjQRSKHbHDpyPLwpZaWclxLlI1DDOCSTg5rRWUEqKM3oTgbcMPW+7xqpMwiMJzLEYO8iAAJV+7fG3zNSmEkW1lcNA/B3tlhk8HAqMl2GGHmkUsfWQBSqsBnxHszS2a7idJIY+8MqhWRlUZLDwGPbWdGlBtwhIjVQ4XPr5UkKBxnmlF6694O5kWK4U5VlXk8dCfKi4dbimtZJ2TuDFgM20HBz08/bSaJLqe4Jbh29fvtxJPlnwqkOjsc11HO0bQtdTEeW4AVpbO29JtY+9t3tbnqjOAAD0wOaC0zs/dmdL2G7Ks3JORkHxA4Nadbe5VQrXAcDxZBu/QflUya9A9GY01HgupopkPeA5J9tbTTCDp8RHt+ZrHacQNRuu8fvHLnluprY6YANPix7fma04vIxloT3CEXEzf7RvmaWmJ7q+bY2woOSVzn+MUxnlKXUwxx3jdfeaTarIsc6sE7skZ35OB93vrP2zRaGZtJC+5Z1UFQPs5qubT5JI8C5DKeh25zQtoxms1ZIZH2nY22Q446EUdBCoQoY5IweMM/UUhidVS0cwXD7omPrMMZQ+Y/UUztZn0xO4u0FzYTrwB6y7T4j+OK9c2aGJowp46ZOaUJrEmjube5TvrVicqf7I8x5daiULyjbj5a/Mg6/wCycE8TXmkPJcwH1jAH9YeOAPH3Vnuz+qHQNTuGaKWNdwX6xSNg8mHgPbWlsrneRc6LdhweWhz6w+Hj8KNbUNNv3K6lZIJsbDJjDY8s9aI8rj+ZFPhTzEDaYa13eozToYUlKK+B6qsOSCfuq6a0itQ1rfb5tPyr+kjkp5HPl4HyoNtAhtreWLStQVYpWLGOVd3XwyCKWyadqqWUtq1tBcGRSO9Hqk58SK0jKP0yfHJehtPHa2mdS0rf3ZK93MTuWTJ5Az5V6+e11FZb4xzMgwHO1dhGMHrjFS0eGSC3hhv5ZO7jUAwxxAKTznjHt6ioixS2u5JbWYxRuciOQ58eQfMfmKO6BQk/Rm3jvNLid7jdLaGbasSjLwrnIOfdTuGxTUoY5IX9IQjKTA4aP3nyHkfbV8s+m2ZNy6oXZid2AoHsz5Ug1TtgXDQWQBU8DaML/wB6XZy8UaLjryY5vdRsdBiLAiW4IxuHUn2eykVhZ3XaS9F5dgpaocM3QH2CgLO2W8uVn1CVmJOduetaY6jFBbiGFQqcAKo8KtQrexcknVLQ3nkitrUpApCIONuMAeys1dsZJSseZOOPbRsl006YEb49nuqu3sWdpN0zRsrDPGQR7q0ujjoo022nCl0VQzZwzDGPZ1ozT1cuiSxlngYiUKhbHHB6Va0EEUDhBGUGAWIC+I9nnVEwntZ5Jrcq3eR4cqCFH/es3k1iqBro3ETFLwB9xO0sGG7g8DjrRsN5DYIkcdq5DJvbPBUH39TSqG7n9JVDG06o3qKWLYOPPzpldWnfT+sJ8ADoBx50FE73T7W5tZLm3AV5l6gZHv8AZQVvqMsNrHErO8v82ojIwfHr8KYpbMbH0QqY1TozYweQfupe1tM0yMqBnjbPqt6uKSGarTRJBHEZ5y0zjLKGyKaM4Y7QMtjJxWP0ueWG7kMcQcM2FkkfA2+81o4JX7vAmhMrDqrbsnFZyWSWZ23RRrl2NwJ3k1s9MBGnxA+35msTaKU1uVHdXfqxVs81t9P/AKDH8fma34vIyloST83c2f2j/wDUaHt1R7qUMNwAAwT4e6rZ2/lk+B/et8zQ1tPFHqDq8uGceqnn7azezVaD90MTiLOwv9lQKW6rqEtjtYY24OSDkg+HGORTF41lkWRvtr9nnzr0ltFN9tMnxBqVQC3TtXGogqVDYUZcZHPl0pb2rtlGnkjAY4ArR+jpap9TDu9mQAKT9oxNNYqVhYjeC0fBOB7vCrT/AFgKMWIbmzQTQGSNxyQMgffjnzo6DtTdy7re+hSdFHDuMkfHrVzXcUpVHjJEjesUyDj3CqoNDZopJjGyh3OwOOceFaNRexRlOLwyP01JG26GaRRnIGdwH30Q3aS+Cgju5APNCPkaX3WmXMOCilucUE8csagNgGo/jizT/ImPG7U35QD0WE4Oc7GoWbXdam4VlhB/wKBilizHdgkZHgK80zgFhnjpk1ShFeiXzzZGZpHmHpUzybsnOfH41ASd2SFUMMfGoPL3kO5iA2eK7DbyTzBVJPieOgrTCI7tvJYtw5YbXIw3j1o5Z5SysNxbHHq1bY6HIxGVOCfGtBb9nVxuk3Lx1BqXJFW2LLC6d02EFpR0UnG7PQCtOY5bT0eXZGAWJLKTxxnBBoL6LtI/X7xM5GfWwfYa7Z6nJDJv9ISRmLZZv7Kgnk1Dd6EkMRPHcwFZG3seCqxAsf8Ax+6ktxGbByk1xJIv7ORirbSSOnQ0yvZd1ussJk3A5LAYXxJIPX+BVDw2t5cNLcEy713LIWAZR5cGpQwaO+VVZe5aMxt6vGQRjAJ8utW6Ve9+xW4uDjaGznbt56GgruziEKSWs07P1WOU8Njkj8qpiaZNtzHEBA4y27n29B7aqk0MfXsu+ZIYijK4Kk7gdpxkUjWG7EgjkjlwAQ4DAAn2GrLHVbWKXYFWLvmBL8kqSPyr19Lm69HKbGJ/nGHrHrjB9v6UkgK4th1KK3W3jR3PVXLbfaRwK1ViiSwtFE0c5yA0sajanhwfE4rHzQmIILebvGlfa+3jI+HhitJBfwW9sIra6EZjXAjCZOcUpCAokji1+WOEbUTjBPJNbjTP6vj+PzNYbT2W61eWYMWH+I8bj7q3OmjGnxD3/M1fF5GU9CS5GLqY4/vW6e80qmubW3vxuYK7AAE01mfFzOpI/nm+ZpJqOm/SN7HbiUIHbJwMnA5J/jzqfZomFXWrxQOoZ1X2E4rkfaW1kl2s23PTcMZ+NQHZq0N9HAwZ9qlyzMSW8AKsv9H02BleeJ3kc4RQCengB8aX5GGJqEUihhIhB64NV3N7FEveykCNQST9wpfbdlYHzI7zxhjkIWwVoG+0mWC/SzguyY5QN4kOSBnw9+KEo3gBzbJYzQm6toovW8QAKKZY+69bBY9Ao4FJH0nUrGLZY3I2kklXHA91U2urzw3EiXowiZ5kUoT7hRXxgF3MEM9/3RuCsgXOxMdKBv8As13kB7uVwc5DHHFXpqSJJ38NmXj/ALy4xyo9lO0lW4t1MDL6y5UkZFDbQqMPb6JHJIIJUIZThgMFh7ceIos9miqFo4DhSOWTjHifnT+bT55m7x2RWjJKvGDmhUn9GV4tVjmw2frg5wartYdRHdaPF3VsibZJJzhGVduB1PTim9j2ZWFcJIy4OSaohaW51HZbNG0dt/M4HABOOfbWltBOsDmeRGY9AgxilKTHSKbfSVQK3fSY3ZwcfuoyQrGCxiLr/lFS3kRqT6uDyTQdlqkd3PLDHHtKng+DVGWAHqtxvhcpbyIQpxujwPvpTb20ck8wM7GCI4UAjp8PjWiu4blpyQV7kjptyR+dL106RhI7yggsGxswCPI1UXSAHhtS7HvWkaM/ZQkggY4yw+Qq8aRayoBGqyTp67KBgge/xq62uvS5ZElURyRnGFQlTjH7zR8TpDGwjkijJOGIgOCPfQ2BnGWzgjwqcltqxPhnHPJB8K5dXWoWkUJiRe5QAsFGc+fuoi9gltNTE6OsiSqWAcY3t5Zx8fvowzxSk2pgJYJ62B6o9maqxiq6Cx2sEzmOVTym2MZzjpn86Pls7fVrQOJVMowe8UDIoDbed24kgSCEZCq4G1fd+dU6VIiS4t98s4yGC8DbnqaK9jITwvaOYWRlKENG6kZ/7kijDNFAge2jDlYxK80pLMc+Hvoq30uVreRL2UvI5yHB5UEeHl41WlrFYWUkNzP3kZO1AFGeR09ppWI9pEckV9IkhUtgEhegyK3mm5NhFkY6/M1gtMkhivUELOwkXkuMHOa32nf0GP4/M1fH5mMtCG69W6nPGDI2fvNJp72C01q2n7wFWOx8H7OfE/GnNwB6XcAjIMjfM1mrrR7RtQwYQB169aj2arQ+XWbGGe4kW5gO7bhmkxnjpVydodHkjR3vIVYjOC3IoC27OaWUG60Q586IHZrSQv8AQoj7cVOBYOX2t6bOmyLV4oc9cck+dD2ep6HaPI636PIxGZJG3M3H/mrJNB0lD/QoePZQ40fTN2BYxY/3aMDwdn7QWtyjdzfw2wH2WZgWPw8BSaLV7S0vpZ3cXUrgDcGyufj0+FPxoGmuvFjDk/5aGm7P6eucW8a/CmmgwL/pszI8clzapG4xhRu48qttbi0tlh26uFWPjYD4VH6MsVbPcRYHuoyDTNOcZ9Hh4Gc4FN0Fonp2vRM1wt1PCqBh3ZB6/wAcUTNqekTt3bOGXxbPFcXTNO7sFbaEg9MKOTVTadYkH6mEBftZwMVNIdotiudOiZhHNEo8PWFXQ3tsFbNzDnwJcUJHptoV3LBC46ZCg11LGxckJDA2OuAOKKDB29uFbZ3TxN627ImAwfA8mldtZ3ME0VxHcwd6jEkGdcEEj2+00xl0y0x60MS58wBmqhpVkrhtkXJx4dfKqWBNjqKeOSMh7iBM9frVP61zNuybfSLcY6HvV5oGGGwVW9S39X7XT1ffRPd2KgBo4VyD1UDp1qQsoMAS7M8N3BFvQh8TLy3gcffVduLkBZLy+s5Cx9Yi5KlR8ODVjNpgAbfa7WOFO5cE1KS3s12hlhVm4UHAJ91OwsWz27SN3k+r2soSXciNMMDyPFEQXNvDuWa9siuMjbLyTVkmnQN9mJPuoOTT0B4Rfw0WmATPe6bNA0Ut3bspXBCv+tK0vbW0B9Ga1XdwTvJbHtOOaIFgu7hF/DVq2Knqin/lpaKVAP0srTEyagAgGFKKSfjmq0vbOVGN3M8jAkoO7zt6c8eynMWnopH1Sn/lq54ooYvsLkeGKLC18M7Y3cCajEiSM+fVH1eK+laWSdOiJ9vzNYOxBudYdyBhOBgVvdM40+L4/M1rx+RjyVQjuB/LJj/tG+ZpZJtOqKCR9ngU1nXN1Mf9o3/UaSTT9zqvrqeVwD5Vn7Zd4HCy7FwK4bgjihY72KRcq6nHkaqF/A2CsgPuNKmFhM8hPNUpuPQGqnv7d5GTvF3L9rPhU0uoYxuMigeeeKdBYdbs4obUZj3L+WDzXItSt5oyyTIfiBS+9uo5UYB1Ixzg5NCWQsxNlKws7zu97AWrCVc9WLHB+A+VHPeXFrFata2pRWtHEsf+IYGW/Wi4dO01Y2wSF2GM4Y8gnPzNMNPtrFJY2jkZ2jUqokbPqnqOa17IhIXT37Wug6EsR3Ov10gB6KDjP50dcKsidpGXoYkYfgq/6G0eRgGhDlYu6ALfZGc8Vx7PSVmkDSSh3j7t17xsMAMeflStDplHZkdxczQQ8xmzgl2jwcrz99X9kgRb3DG2EZad8yEj1vW6efFW2J0/TYGFoAqPjcSxJPgOpqqO00+MsyoRlxIR3rY3ZznrUsdF+uIltqljfXK97ahu72H+w5PDYpCs1wzQqbfu1XVJT3m8H1sH1cU8urzT7iaKadO+eE+oMk4PnjpXEk0oMpEW0rOZxnPDnqaa0JoSwWscunwrER3k+mytLjqWBzz8aHsPpC7mnmu49w9DluI+ccMNv6Vp7aPSrUTXEMSJ3ilXIJOAfADPHXwq/vtNFujFQsfc9wuP8HHH5UdhdTL3B2aNpLS2She6mIC4O8d39o+Xn8Ka2sQ0670i5uGW6S5t0hRupjbGcijrW10QRoIYhth3YVnY7dwwep8qnjSbTuZkhTMK7IzncVHs59tJux0OjHxn2VSY1J5FLW12JFyN7cZwBmuHWomwSSufMdKz6spMad2meRmp7EHSlY1OLAIlDZqqbWY0A2Nv3eA8KKY8DeRggz50p1CbI4zXBq8Eg9dtpxyGFCz3ls7ACRSKEgtHNEl238m45z419A03+gR/H5mvnmlwg6kBu9Ucgg5r6Hpv9Ajx7fma24/IynoSXKN6VMVznvG+Zpbe6e17jMhR15BHjWzNvASSYYySck7RzXPRbf8AYR/gFLrkdnz2Ls4VkZpJCQT4Crh2ftgCAMHzreei2/7CP8Ar3otv+wi/AKdMLRgn7PQMDskOfMVAdnQWG+dmHAxnyr6B6Lb/ALCL8Ar3ott/8eL8ApUwtGJGh2hTZjBPiOtQXs5bxqwLEnzrceiW3/x4vwCu+jW/7CP8Aop/R2YtdEthGFK9DnNWvpVuVA2KPaK1/o1v+wj/AACvejW/7CP8ApdQsw30BGWDh246eyp2+iJG7NMd+em6tt6Lb/sI/wAAr3otv+wj/AKfVisxR0O1LnjxzxU20O2ZMDKtjGRWy9Ft/wBhH+AV70a3/YR/gFLq/oWYu30GCBgxOSD40UmmW2WZowxPga1fo0H7CP8ACK96NB+wj/AKfULMfNpFq5GFx5iozaHazJtHqkDGRWy9GgP9zH+EV70aD9jH+EUdX9CzFW+hQxxlW9byPjUl0W2DqQDx4VsvRrf9hH+AV30aD9jH+EUur+jsyh0y0Kle6xU2srdlCGJePZWo9Gg/Yx/hFe9Gg/Yx/hFHV/Qsxz6NaO/82R7Kmum20TBu6BxWu9Gg/Yx/hFe9GgPWCP8AAKOn9hZlJdNtJftRAVH6KtE5VBj21rfRoP2Mf4RXPRoP2Ef4BT6hZk7ewggkLRoBmtRpwxYx/H5mrPRbf9hH+AVYqqi7VUKB4AYq4Rp2TJ4P/9k=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50" y="168275"/>
            <a:ext cx="4104078" cy="64981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031" y="168275"/>
            <a:ext cx="2087693" cy="278359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640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377128" y="4002374"/>
            <a:ext cx="4429594" cy="2107185"/>
          </a:xfrm>
        </p:spPr>
        <p:txBody>
          <a:bodyPr>
            <a:noAutofit/>
          </a:bodyPr>
          <a:lstStyle/>
          <a:p>
            <a:r>
              <a:rPr lang="en-US" sz="4000" b="1" cap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 Timothy 1:17</a:t>
            </a:r>
            <a:endParaRPr lang="en-US" sz="4000" b="1" cap="non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AutoShape 2" descr="data:image/jpeg;base64,/9j/4AAQSkZJRgABAQAAAQABAAD/2wBDAAoHBwgHBgoICAgLCgoLDhgQDg0NDh0VFhEYIx8lJCIfIiEmKzcvJik0KSEiMEExNDk7Pj4+JS5ESUM8SDc9Pjv/2wBDAQoLCw4NDhwQEBw7KCIoOzs7Ozs7Ozs7Ozs7Ozs7Ozs7Ozs7Ozs7Ozs7Ozs7Ozs7Ozs7Ozs7Ozs7Ozs7Ozs7Ozv/wAARCAFaANsDASIAAhEBAxEB/8QAGwAAAgMBAQEAAAAAAAAAAAAABAUCAwYBAAf/xABJEAACAQMDAQQGBwMICQQDAAABAgMABBEFEiExBhNBURQiYXGBsRUjMpGSocFT0fAkMzQ1QkNSYgcWY3JzgrLh8SU2VLODk6L/xAAYAQADAQEAAAAAAAAAAAAAAAAAAQIDBP/EACURAAICAgIDAQACAwEAAAAAAAABAhEhMQMSMkFRIhNhFCNCcf/aAAwDAQACEQMRAD8AfS3UouJV76QASMB6545NRS4uCSDPIcf5zVFySLybgfzjfM0pudVkN0YrRd5j+1jqDXA27OhIeme4B/n5fxmpLczE8zSfiNKoNQmkiV9oY4yRgg/caGHaMFyqLlwcbWO3HJ65oXYdD03E46TSH/nNR9JuM576X8RpQNYkZ2Q2z7h1Cetx8K42sImFkV48nGSh4/KipBgdrdT9O9kP/Mf314XU27Jmf8ZpW193UHfuv1ZGQ3j7KFg1VriTCxNtJwCATRkHQ+e4mIOJpB/zmvC5nP8AfSdP8RpfEl00siyHC4BXH61YY7qEhgQwbqn7qVv6Kgo3Nyf76Qf8xrvpcx476TP+8aCm9JWLvEMeOh3HHI61WJ5Hhdt8GVHg49tFv6FDET3OD/KHz4ZY1H0m5HJmcj2MaSpfTLF3sjoqr9radxyeg4ouzluL2DeroqkZHXOfLFGfo6GJubgHieTkeLGpekzjrNJ0/wARpdHFeJnfIrHPq48a65u+7LYVQB0J5NFv6FIN9JmIOJ5Qf98170m4I/npPxGh4oXZcvLhiOVHOKrMN2rHEqhB0z8qVv6FBvpFyy8TP+I1B57kMP5RL7fXNCst0IScqWHI680N9ISBgsiYVlyGNFv6OkM3up/28vwc1w3U+3+kS/jP76EimFzu2F0VcYZlwCfZUWju2YYK7AOuDTt/RUg5Z5mUgXEwI85DzUWuJx1nm/8A2GgV9KDFY3RiOuTjFSxdvwBk458qLf0dBguJtnM8/vEjfvrhnuM49Jmx/wAQ/vpXN9IrMY4F3r5scYqhrm+gkIljPtJPB9xot/SaHXpFwrZ9ImI/4hp7pzM1jGWZmJzyxyeprK2d0LpCygjHFanTP6vi+PzNa8LfbJE9CK6UG7n5x9Y3zNCWFlGjPMCSZG5yOKNvEPfzkftG+ZoGxv2ERjEYcK6KS3H2n21kzRDFrCEyrLs2ODksvGff50NdaTbXfelowMjbkDnNFS3PdLN6rERYyM9c9MVCO6QN3JVw6x94cjzzx7+DU5WihD9CS2zt3brIpGAHJBH3VKPTbxScFEPmMtnw8aePfwG2imKMRI23AHI99ca6iR3UxthFJyDnoAT86rswEzafK8C20kzOgxhcAU0t4EhwqKAB5CoxXcFxLHsRhvVmIPUY4qXpsSxLIqNtO3Hx/dSbsRc8pLY4X24qwMgiZXJIx41GYnAwMg+ANRkwkGcEZHvxSA9F9QixnBTzNXhU4yox4ACll9fR6fZvPIVLDhFJ5J8KBs9du2Ks0azBuAg8/eP1p9Rje+sEvItjHbtO4bR4ioWNt6NaqUOc8kmiQ0ggzI8e4jkE4Ar0Po6wBO/Xfjk7hij0FEFUFwwGfaeorjbmVsesMfdUpCF53Dn+0pBFUghTjzPgaVBR1rgQwrKQW34A95qL3cRJjEp3EkdM9OtSi7p0CMFYLxz766iRRK7JGo4JOFxmmBUt7AiEb29ZS2cHoPGoma22sOpGWyFOCPPNQ9JQhXNltztU7/BSevuqs3Kq6gWTFXUJwMDGf4++ikAT3sAhVtwCld3vGcVF7qBlfEgHd/a68VVbyrIVhktQG3kAkADGeOfj86l38DPKpszhSBnaPX5PT50UBZJPFFIGEmCHEbceJGf1qxpoIp9shG/Gck0LJPbPIVa0O4yleRjw+17qpu57GJCbiId5kA+pkmlQDBSGcspyDyT4Utv51S1cKSDnqa6+qwS27OrBEVsHJ2/OlOw3kM9wxYBRlIkGMDwJ86qMQdjDQP5hh5Hg1ttN/oEfx+ZrE6EX9HbKYU9K2ul/1dF8fma14vMynoz2pi4Iuhauqy9620tyOppDantEqMsU1uo3ZyVzk1pLnPpM4GMGRufLk0utWZYypz6pIz51n9LTBCO00g5vLbAP7PrXmj7SvgNeWufMR80il1O+su2bW7XMhhZsBWbIAIzwKbNrpmt9VQtzbhwp6EcVXVj7BJj7Sgf0u2//AFiuFe02Tm7tj/8AjrN6fqmov2avpWupSUxscudw5HjRelape3HZW8kluJGkjDFZCx3ffR0Yuw3EfaESZ9KtwzY52VNV7QggG7th5DZS/shqF1e2bi5maUoftOxJ+80qvddn/wBbABMe6ifuwo6Dz/Ojrmh9maZvp8jDXVv+Gof+shcd/b4P+Sh+0z37aesllKYwvrOysVOMeys92eudVu7wSNdyyRqSCHckfnQo4sOzHs2mXk0vfTeju/mQaItRqNkGEAtVDHJGDRjMw8ay3afVbhJVsbaQoW5YjrSVvAWP7hr+5YG4jtHI8w376qCTKQBa2fPnu/fWUtb7UNIvYlnldo5OoY54q7XtUnTV4GSUhIwGAHHUc1fR2KzVIZkYMlnZgr0wH/fV51G+I5t7T/8Ar99ZLXdQlxZywzMgdckK3XmtDaTtJbI7Hkrkmk1QBv0hd9TaWfPsf99STVL1Rhba059jfvpLrszR6PM8bspGOQceNZzT4NVuwlxBMSFbOCT4UKNqwZ9DXWNQI/mbMf8AKf3176Uv5MEJZ8HwU9aR6hdS22iyTH1JguB7zx+tLuyN28scsUjkkHdzz1qeuLEaw6jqRHW3X3JVT3eplsiaEeWErCam11Lrs8EM7LlyQATR2i6le3cFxp8k57zbhHbkjzqnx4sdmlNxqOCVuowT1wlUTJey5D3iYPXKDmsZHDdvqLWfpDlkbB568++mnaVpoIrIFyGHBINLpTKU2N3sLjbzdIAMEYQD3VCWzvVjZvSyeOBt60o1+eRtOspN53HJJ+6n9rO30QkxYltnBpONIO7DNCjmjt2aWfvAegxgCtrpXOnRfH5msdowVbbO7OTWx0vH0dFjpz8zVcXmzKbwJLlSLmfH7RvH/MaXxxtGz5JbLeNMbnPpM2P2jfM0vA+ufJPXpWb2UtGO7Wr6PrtrdjxAz8DSSO+KvfjccTj9a0/beDfZQzjOUcjPvrE90yRrJuzurphTQGms2ig7F3PeMFaYgL7TnNVaTqFnbdnLy2mnCyyg7VwTn8qKn02OTseJnzuh9ZQD5mlmmaLBd6Nc3jMQ8Kk4z1xSxQh32KkEdjcyE8AEnNZSSRnvGu89ZMk+3Oad6LcejdndQcHkjaPicUrWBTokku9d4kBAzzRFZYzdzyrP2flfPWA/KkPY4kRTeWaM0ufvuykmTnbGw/Kgex5ws2POorDA1G4Ac+dYvWTu7UD3j5Vr2POTWR1zEXaJHPRtpz+VENj9FnasAeiMAOh/SlmsbprqIDqY1pj2okWR7WNcFgOnvoK+TbqNqG6FVzWkdIQLLOZrS3jY5MRx8K29hhtPh/3axepWptb8xj7JIYeWK2mnY9Ai4wdtTNYQ0gHtDIkelSI7AM/C/Cgez2q2llad3PJhi3GOaP7R2sUunPMy5eP7JpVoWk2l9AZJeGB8/bSXjkT2Mu1dyp0yKNDnvHyPb/GaW9mZGt9VaI8blqXaQoLy1tA3qxgZzQ4kS316GSKRWVtuSvPXrTS/IyV5cpa9pp5pTgKx6VLs4Wm1V5lBCtz0qjVYu/125XqecU17KyxGJ4yAJFPxxTeIiBbf/wB1zEceufnUu1lzE80MQPrxnLD31yA47VzY/wAZqXa63jRoplQB5D6x86n/AKQwPVdQgurG2giJ3RZ3Z6VqbBA+iIrHAKcmsxq1hBbabbTRrtaQ+txWq01S2joOPscUp6QkMNHdfQwoFbHS/wCrovj8zWP0SP8Ake4+tn4VsNL/AKui+PzNHF5smehJdn6+fb17xvmaWQPM5cSpjB6+dNLk/X3Hn3jfM0ut/WVm2nO7GT41k9loC1qwOp6ZJbq21jyp9orKnszdvpiMFxNC3KeYrebSDSLWNfk0nUbe3ECukoBJzzycVUW9AXyadJP2aayjwsjoPtDxzQeiaFdW+iXtpLtV5VIU+FHat2ig0m0Rym+WRcolU9nNcu9WeRLuDu+coQMDHlT/AEkLAlTs1qUekTW42hi+7kfaFURdkblrcSHCuE+yfPzrfMDg85rLa72nksrs2dnEJJU4ckZ5pqUmOiOj6Zd22l3NpMAC4IU+HIqPZ7S7jT2lWcDk8Gr9H159Qif0mIRtGOSOlKbrtZdNcP6NApiU9WGc00pOwNURzSXXdIOoxrJEcSx9M+Iqy21pbvSZryNAJIlJKE+NJx2tuc7mtl2A4JBNKKd2MrtdDvpbpXumJ2+ZovUtGnn1CO4hIKKFBXx4ptZ3kV/arNGThhyPI1bK22Mng4Gabk7FQm1vSZbpYJIgN6cN7qb2cZjtI0bqBWcHae7DHFujBeuPKnmm6nFqFv3q+qV+0vlQ06yPBZqVq17YS26kKzAYOKz6dndRjYbZcAHOB/5q277S3LXLpZxjYniRk020bWRqkLbl2TJ9oDx91P8ASQC660G7ur5ZpWDKRgjHTioydl5o2iaBwdpycjmjNN1ue51KW1lVcKSAVGPOqbHtBLPrEkEgCxNwg8qVsVE/oK4XVlu2YFTjcPKpWGizWOrSzK4MTHOK59N3Q117NlQxA4GByKp1XXbmO99FsQNy/aOM5oywoIj0SaPWmvN4ZGbJB4xRWu6M+qRR93JhoyTjHWhtJ1e+uLef0iHfLDkqAMZ4pW3aHV1JuCFWPdjaV/KlUm7GOtQ0GS+023tw+14jk+2mENu9rpXcdXC44qzTbxb+yjuAMbxyPI0VNEJItmBWbk9MRzSGVbQBSeOuK12lnOnRHp1+ZrF6KdpkQD1AeM1tdM/q+LnPX5mteLzInoR3K5uZz4d43zNBwrhCQTyx8aPnANxcYBP1jZ+80tg+rneIvk9QprJ7ZotBCjnkfGsV2141qywP7K/9RrbA4ODWI7bH/wBZsz/kH/UaqHkD0U9q7d4riyu3G6JolHuIraaULY6fG9sqhWXqKB1bThqfZwRY9dUDR+8ClfYfUi1vJYScNEcrnypv9REahiVByM18+0zF52omeQZzIWOffX0Jznyr5lFBOdUu4Yn2yAtk59tOAM1urww2mnXc0ShXaPBI9tIezdtHLaXDuoYlTjIoSxmuJdP1CJ5WcBM8nPSmPZVgLObzA5qqpAhTpcjRx6hCOhjP60To0CTabdCQK2EJyRQlgMvfcn+bOfzo3QMfR15k/wBhvlVsRZ2XkYLLET0NPpuYpOmNppB2YyZJj4ZrQTL9U3HgaiXkUtGX0BEkvJkZQykc1XpUxt57xEJxsb9at7OgDUJfZQ+n+vdXW0Zyh/WqJDuzEaSzSs6BsedQ0L+T67LEnQEr91XdlT68wNU6X63aGVweCxP50vbGT0fP+sM3+8f1pS7tDqbyKM7H659tONHyO0UvTliPzNApbNc3l5COTyR8KfsRekgm7RiQHIYg1bpSrJ2hnaTpvPX30v0fJ1aIHzxRCWzTajewg7Tlj8Bmh/ANzBFAXZ4ym48Hbisz2m1DTpbM2ts+Zu9BYKuORkfrUexrN6bcJuJWq9N0wXPaG4S6hZV3kgke2s0qeR2PuzELx6NGGGCeaazSiKJnY4A6k1bFCkMaxIMBRxVV3CZoGjBwD1IHNZN27D0Q0Nf5O7lftGthp39Aj+PzNYzRpXUvbFT6lbPTTmwj+PzNa8XmRPQjuGIvJ/8Ait8zQayRemOo+3jJOPCib8ypJctCgd97YUnGeTWeE2qoWmNlGjMceu//AGrNrJoh7uY8ZzWM7aQzNqlo6xsU2gZA4+0f303a617uhJHb2xUnA9eq0ftFdDc1lbY3YG8jmnHDsbimUa1rl5pdjb29vbFzLHxIeceGKE7I6bOk73cowW6+2nD2faWdQGtbJlHTJqMq9pbdApgtFHTANVeKQuo2c8+FYfWre40vWpL6KLfHNk8DxPWm8V9r0zlRDBgZAbnBx15ogw67cKFaG1JYkBCeT7qSuLG0jN9m7Z55bhHjKrKhHI8xQivf6LJcWwiLd5kZx+YrVxRavG2yK1tw27Y2OgPkak1rq4JF1aQIwOME5+XFX3J6me0rT5l067ldDudDgY60sglvYIJLeGEqJOGJFbW1j1OcssdvAFTAOWIFemtr6EbjZ28gJxuSTofaKO4dRZ2fsHtLXc64L9KaSglGAGTiuqbsxoTaxLv5UO5Un76Mjs718fyO3I/49RfspRPnqG9s5pRFEQx4ORTbQNOdA8s64LDFaC5mSyfFzZWe7wAuCWPwFSivC0CSro8ZR87SJW8PD3+ytHLBNGReO+0a7lEUZZWGAQMgijezlhKJmuZVwT04rVR3CTbxJpVqAnQm4bk+XSupfwxoy/RVuGjJ3Dv3xjz6UOVgZPToJou0EjSRsoLHBqemW08XaCd3iKqznHHUZrQx6zDLeGCDRbaQg/bWdsY86YJPhgJdLtoGLAANK2eaTYGJ+j5LXtMBHGe7LZBA45q7W9Nu7HU3vrRNySg5AGcZHNa66uEgli2WdpJvGQySscc4qPpU0mM21vGGB2lySGwM4BqezsKM32OtZ0vJZZoygbpnwo/TW1EdoLqC4YvEp9QlQOPPpTUfSByIIrfOTwFPkPbVAfUpGLRm2z06c/Opcm2NJDTjr0qm6dhAe7I3Y4yOKoSx1mYFjd2qIRkMFJHuJzVE+l6+UlVp4doHTb1/OoKpfQjQ0Cwby2WY8nNbHTjmwjPv+Zr5rbas2kJJ6ZKsjjhYEGCD7fKt32TvW1Hs3a3bhQZC/C9OHYfpW/Cn2sxnoAuAfTJx0zK3/UaRX013mSFncxcBjjhV6mtDcKDdTFv2rfM0m7xrm6ktkk7tBneRzuz4Vn7ZaF8dnLhGhEiRS8kIM5H760Ftb2YESGB+ASdy+eBjFTtYo7e3UIfVQYA6miYhiN5d2dxwD1qWxlkY7sbEA2KMAeVKdVnWNWPGQDjA6GmqHZHvP3ikGvKfRWlySCRnHhz1xRHY0Q0uG8WIypCQVO1Q8e4HOMnHHjTGUXEVxb+kXTK8iHbHDFgAcZyAaFguricBSruYlxmNWAx7gfKjoLSB5m3zyzrDH6uW5DE8gfd0psQKt6lpcyvKneL9oNtbIbPB5qN/eXRTdJ3pBOAqjAq25voLRu+e0lTgruflVz4ceZpbLcvqEMMMYOYeCy+PuzQkMIj2w2bZgcxOCXO7B4xnP8eFTjS1uI1lgldLmI/VyAnnjPT8qRTv65gZ5V2kq6J4jkg5+7imWk2zoG9IilQBi6AHpxnmm0APrc0jNIsQVYSowEyQD1yPKrWiupdLBtL1gCvrZGT7s1G+CHuU9KJcABsZxnxxigrS6a01Dajgo0mGVSW3D2e0dav0ALYTwWc7NJDJLK64O5vHHj50zsbif0YqkbvvG0IegAx186cNbpJibKoVB3NtBzxQS3SdyxjaRguRgAru6cDildjKfRr0OCyiHvD67d5jcB0+7NR+i0iikubi4WVMhSAScnyz8TVixTgAqqkCX1w3rFMD29c8UXHY3FyspMuVH9k+ovwpXQgDSIIBdSFZY4ZVONrLkAedWw2Fwb1pXk9QuAxbnvQD1HlyM1a1mYFeZJ0m3KAUB9b2HJ8KtGoGOzVe8kMgHrqr4Az4Djmk3kA70RXi77uU9HU7sbQoHIJ59/yqADvaStHat3KE5QuOc+PTxqMd1dtCndrIYEBDs0nqqMZ8xn99FLK9qrMrwLbSorKdpxt6YFIQguIpLe6jniG0Agrt6joPv9lPpdhlMiRwoSg9Z22n4jp1xVN3aOkaXkMTFIgTGNvK58SPH2GhJ9asLO3ae7nWffnMIhw2fHnwodvQBr3UtnbsVntgm4eqccjx6ULr9xqNno7T28qwhSNgXklD5e39Kwms69Lf3Dsqd1GW3CNTwP44pv2duZtfiks7idpZoIt0UTt/OAdQD4HFDg6s0h1ezL3NxJM7PI59Y889fefGvsHYIg9i7Aj/AGn/ANjV8i1eBIbkiJiY+oY8fwa+tf6PP/Y+nf8A5f8A7Hrq4/phy/CUzYuZwf2jfM1nrqKKI3EzxkrnGVOCDjwrQXWDczY6943zNJJGAvk9IZBCZMBWPO7BwTxXN7ZSDdLNw1nunDZ5wG6lfDNNYR3duIxyQOlBRzxmRQSMHAyDxVkWpRyO2YjwQAfM88ezp+dRQwlFbackAeWeaUahHG6ESAd34jHNHi7icltrkiQIPHxxn3UPPcI7uwjYojBT0AOTgU0qYCe21iW1cwyyyFUTKEDazHwBqyS+e4ZlXvHIKtu8z/az+Qpg1va3O4zQAGMAguueTQk++3GFji2DpkkVaGeZZr63eLuERGYZ3MSeDn76rvoG0+6iuI5mh707JSPLFSiubqOS3SKFYkkOWdvvOBRWpyRXGms+3vIymcEcH20ldgA3dpDZLNd205HdrvI6Fh4ZoZNQmZWZ3ljEgJIZh09gphZWfptoomLyM4UEDJJUHoR9nw8c1DUzBBcMYd7jBJLeJ8s1V/QQnu0ldtwct3jFjnqOOPnXdKsJtxuTAWRASueufZT3S1i5inlV5lOZCecnzrl3qTd00dogQLlSQOpz0FHb0Mkt3uGI7eXpngUK0YWYoB6oQlc+XlTa3iaGyiEu1SqAHA9lLJpFu74QgFUAIaSPxz4VKeQJ2FpNJHHIuIEkHr4IOePAeFetxLPcNaGVFjhIUyvnL4zgEVW1tHbzM1yjTI+BFtBXLeRANEaTMqTO6BLaTrIWQkHy69KCQp7dzEEgaCWRFwEUsufA1XGhkUxTQuq/ZwWGBx485Jq1naMm5Z0mkVdxkG5UwPDjxoC51Je6yheTdLjKs+1R16cUkBYzx2Vr3NwJCcBCiHhx0/TP30wX0Wez9Hls37rqVYDC+2s05MRaeTIkHJYt4HP2Qfb86TajrkjAJC7KQu0ncefhT62Oh/r3adbRGtrWZpJU9USK2FwPHHnWFubuW4mLM5dietVNKZW2gnPiT0FcJWMeqc+2tVGhxVntgQDfy1WW95NaXEdxbSMkkZyrLxiqJJABlvLp4mqXld8cYWnVlyajofXNpNqOmtq5TdD3uJivOwnxxX1DsGgj7G2KqwYDvMEeP1jV8i0vULuBJrSGYx293hJgfs48/hX2nsxpy6V2dtLJJVlWMMQ69Dli361ccOjmnlWAXAb0mbB/vG+ZrO6kj3F5EhyUaZVORkGtHdLm5mZeveN8zSK/aKFHxvEqygod32Sehx765/bLQxW3t4JN7QJhcAYTqTRxuIEwzSBemQ3hnpS3TpzfWqGeNW3HLA9P44o94bdo2LRBs4GM9cdOM1Awjv4zN3aOm4DJAPNUG6g7xfrUw+Sv+bB8PiaktrAnrBAzEYznw8qibaCIIe6Tcv2cDp/GTQB6VxLbhlO4HoaRxpLcasysm4RR7lUnGTzTG+1Wx02MLNKkZA4jHJ+6svJqGo6jdG40q2lQYxvPTrn3U0/pUU3ob6kIrNreGX6xg3rANnauMf8Af4VG41CGSxe2ifJSParMRyKAteyOq37d9LOqs3J2gn2+HH50fH2FVMd/eqvHiB++i0X/AB/WF216tnClrE7BHG52i5weBx7KE1JYBbiFIRudjs2J65PxPnVh7G2aEAapGCP486Js+zlxaSiW0v4ZMdFyPuwaXdFLi/sD03TrtJC7OjFlG/qcc56+80ys9KSGVpSxYk7gPBc+X3UbHE6IFvLJkUH7cDEH7jkfcasfRzehZbK7WQxoRhwRIpPj1pdk/ZEoSiA3ZkWMDwB5oHTHIUW7xR7snY5fBJzzzRd2DaNKly5bgeo39keylimMXu+WMAn1QMgMvGTnPXrVozHUrxQuiXEEM0mAC28A5qEl4Wb+TokC928YaQ5ycjB6486ot2Vp0k6omV24G344om+ljm7tUJRsZ7yNdysp9vwpALryeSS3eORhJIoGJA49U+e2kYZbcjvJgzuCVGcjGOPcab67qcUciF44soCAjJ1BHWsPd3TSOZkOMfZx0Huq4otL2y3UNTe4kZiNgHAA8aTzShmwvxNHXyi4jS6iPqycOP8AC1L+5Y45wD41tGJlKd4RIlFiAHGOvtqvcSBheM4yfCpLGvA5PvPFTCBjhR7jTK7NopVR9piSfzq2KB3OTnHlVq2wTMjf9zUt4YlRlV60rJbR1dkfGQW/KvsXYZ2k7H2DMSTiQZJ/2jV8dijDNgcmvsfYhSnZCxU/7T/7Gpx2ZNlVwp7+fBP843T3ms5PPPDdS95GZFPGMA5JwB8K0dwxW6m/4jf9RpBdCO71JkkmEQVTg8da51s2RPRblEQWzNiRBnYfAZ6D2U3dIghlndk+sDDHOOgx7qSWNsWvy8QXECFTIv8AeEj2U1iuVVO7lx3cy5BY/ZPlSY2Gd5bW7ShWywwzKT0FIL/XrzU7r6P0NGlk6PKBwvnj99CvFc67frpVm2Yoyd0/+FfafKmsktjodv8AR2nqueBJKeC582Pl7Klv0tlqNK2BwdnrGyb0i/lW8uW+1I5JjU+Q8WNFXGsWtl6ixF2xld6Ege5RwBSjULyWGdCLmN5VOdo56c49gPSlGpam17MJXhcDbwQ+PhWi4/bIlzPUcD6ftRd3VrvjkkVlfDI/qgDx99K59cdbgrlWRz18Uz50jjieVJhgjglcN4eVW+gTCPZKpx9r7Jxx4+6taRjbZdNq8/dIguMuGO47Otdh1mULuMpU/wCHYfnVseiyTTIg7xZQo2ZBC88kc+PT76CkgvLeYwyQmLDZwBnr/wCCaGkyk36NDp3bC/hYpHMzIuPtcgj41p9P7T6ffuq3CG2m8JEPGf0r5j6HPbLI+yT1m5bpk/GpQxzwbZ1kKqeTk5HuNYz4oyNocso7PtchtrpI11JI54xzFcgdPf8AvrM61o13p1296GE1sR6pVc7enJNI9A7VvbfyeRu9iI9aIt09orXWuqx2qLuPf6fOMAnnZ5/9xWNyg6Zt0U1cRLDLMYHZY+8QAgg4XPHljmvAltNaVJ1hMa7YkC+szeWfPim1hp2mXlxcW0KOsy5fu1IxjyHn7/bQ01mXW6s5YfRXiXcsWMsR/iB8aHP4HHxq6kfOLm5nu7h97FiTzuqmRQYgmfj5Uw1xW9LkuFi2ZwJto4DefuPWlJdmOSAuBwBXTFXlDbjFUydiUhn7ubmKThh5eR+Brt1B6NN3Y9fHRuMEeyoiJ5B448auDrFbBJFL4+zz099aHP8AlFC225iW5Gep8KmxVAvdYBHUkVEM7spZsNjp4CpNG2CAxJ91KzJysiDv6ksPdUltSTkbiCOmKJtrV32sY2CkZyemaaQ2kqO6RRtIwXhlyRUtk9WA6bYvLNtC9Opr6z2Zh7js/axYxtDf9RrG6BbKm5CuHB5zW80xdmnxL5Z+Zp8b/VBJUhJc8XU/U/WMf/6NZq6tpruSXuFPdseSW4BHsrTXBAupwTwZG+ZpIVuFuJoLWNZeC3B6fx+lY+2aojb3DW5SJrwvKP7tUz93jQWo3Ekk/oqRyb5yCqkYwenHv/fRsMKISFUkR5EjMdpJ6nPHWi+zNot/q8+oyoFjt/sA+f8A2HzolKlZrCNsvnEXZXQVt42U3Uw3Sv8Ax4Csxd31vbsFWeVmfJkBQYbzzXO1erNd6lIHDGJhjAHOPDrWeu7m5mZJA7Nj1dpPP5VfHClb2ZckrZbOe/uS0St3bE42faBqAkXvEtRZmaVeWXdgKP8AxROkLLLcDvXjDEgAOCc/dTOQDQtTTXITHc2zuIbmNVOB9/urYyo5d20Gl2cN4ndDbKqsucmQHrnyGKbaxYXVposd6lvHe20CesAdm0cHdk9fKg+3qRynTdJsCx3xvcMGPhjI/INR0cj6j2BlvwM7bHuZMPzuU46VPqykS0N11SzSeew9HEpAiPpLHd5t7OtcsrS21Wz1Ca2O4QTPCyls5UDCtz7ao0iaax7JelyyJHFFZCSEE/abLDHtNLuwDm3v7qzusn0q19IjwfEA/oaKsLOx3u/sq+qpFHK0BCSqzE854yP1oydlupbXTobSEm6tBPOxOBFnpWNW21C30KW7iJNncSmGUDoCuCM/fWvjke2vLKWEgl7SMSqincVxjn2ChpIasSpK0s+21tVa1hYobkLgEjyFPLG+NuzwO2bdztcn+yfMVPTXi7OdoY9OY97pepZkgLrzGfbTHUbaS+jMlhZLLA7ErKjgBvb94rPkSeC+ObhKxXFqt5o2owzwsGa3J2+TL4j3eIrS6hJPrVl/rJHOIbiBAYY8cSjxH/asneRO1sVZCJrfg8+GePupn2Q1V9MS6murlls1TeIiuRu9nkay0qOuat9kD39u0sKTXcsGmvdDbJDL0ZCc/l1FZm+gtLK6kSKdLpB9l1OARVOs382parLeyuWMjkqCOi+AodA5Xgda2hGkcnJy2deR3wWXcpP2VzXRFuU4G3H9nGc1fDCfVJIGPbTK0hSSbLGMKvK5Pzq7MabFEdvIoZmTKg8Z8qKihfidoAFQ8dOa11pptlLtjmMIOME5yaJtNLtYSVKtcOSfWCrgA+z76zc0VGIrsIrovHFNAqmQHa3n7KfpZyyRrG5Cow3MIgQcAHg+8+VATIbe/hFszF93CEDC591FrqElvKVfBOdr8bdg655+P3is27NKpAmiqyTTI42tnkN1ra6f/QY/j8zWJ0qR57ye5Y7izHFbXTTmwjPv+ZrXi82ZT0I7kA3c+Rk943HxNK2gEZa8Mgi+sEYY58fdTS5BN1P4fWN8zQVmpmvJLG4jEiSAlST9nzI9vj8Kz9miYPeSNcacIhCivgs0hJYsB15phbFdI7EyTEgNNkk9OtQvIRb2t0EbcqhVQj/MefyFe7b74OxttDEACwGcnwxms9ySOjXGfN725ilJfeHyeVPGDVNlaS3Uyxw8BiPVz5eRod1UHLcg4wuMVsezUNra2qXcylzkDCrkgHwxXY8I4/Z7SIjEyrtLKp2xttVgpHB5LDnNPp+ydtrV/DMdaSdHIc2pYKrOOpwPjXrE29msk8ExSEF3ZZbcBU4Y7ueePV+6hbTWItZMDIk4W2YSvPBF3SOAPWbd51nb2XghqnZTTY+0bXOov3jSRbmt1ZvUHQHII8ulV6bpsVr2cvLDdKI7qRlG5PWhB6deuRR1vrWhazrMSWUt5FcykrE0qgiQL02s2fEUyW70u50q91C8urib0QvG6MAXjK9SMfrT/QYES9nbbUOz8em3M7wx2q71mK7fV59uPyqxuy+l6XPYalp7tHICEZYW3h8jBLAk46mhJ9RtY7S2a6WWWDUsvawQxk7gOMFc+Gc0TF9GG/t9NlleOe5hDofR87MZJyOueMHil+kGA9NE0/Q+y17p0l2t5BcMWGQCQf3/AK0gtb/0ez2rZSO8H1YlIAyoFGz9xFq0mmW1zLdXMMfeoBCoU+JzjxpfFf2F5PJbRpdGOWXBmRcxg45APicj86aTayNUWWdhbyXvp0kV7Kzjh5iDsHkOtabT303SrZYHLTROCQAudnwHTrSPTdb0k3SWKwarEyMN+8ALHj/EPAUXdW2rjWJU7l5ISAUmjjGCOT+4VErvIKnoq1b0E6gDajEcq7ZBtKgZ8aF0SFmlu9PmUncpyDwPI0bc20rW84mZ2eLaSMdMk+HuxVulwO3aC2mbGJkySPMr+9azeGdcMwPn9xAbe8lty2e7YrjPtovTrESIUDAuRnLDgfcOaK7W2Xo/ae8VfsmTPs5Gau0mZ03RqsmF5yOgNb3g4Wsh8GgB7TvI1DSYx/NE4P31dFocsDCWODvGGMKV25J6n20TDcSNdFDDJvlG4M7nbgeweNdivwJAQfR8ErkvtD+7dWbbNKo87G3ZvSIgX28kxrx45ODzzzXTfWyW0jMluGQDhUwRg5yAffRt3qNvNbTSwSwyOBuKALn7zWdlj+kp+8gQGNQDmX+0R4AeRpJWMa2sHpJiuZmYE4cOAWHv4PWvavqdtII7S3ZWmkbYzhMbRnJJ+6go9WuYTcJAiwyucLGnIBx1A9v6UNDEsbSNLIqMTl/8xx8uc+3FOhN2M9FbDzI+CQxzgY+6ttpn9XxY9vzNYXQJIyXXGCea3Wm/0CP4/M1fF5sznoSzjN1OD+0b5mhFhjluJZWm7sRAYOcYOf4FE3BHpc//ABG+ZpW8qG5kQPDyOd7Y+FZ+2WvRZNIsujSSLs5uFUbQAGAB5+ND/wCk6VzbaVbJ0aNmxnGSAP30NqF0iRvCioFDoVEbZBABGc1V/pBvFaPS5yA31WBx1zjNTFftHRNf6zDpCpfb3Y3L/aBzinmn3l9AjJbK4mhwQobGOPBaFs41aZyA2JRhx3ZIA88CtTYaY8kjyTLHFayW6qrYZenGQeoOCMg9a6ZNHLEWXms3dz2Mvh6ZI6tIkbKYlXjIJGQM9eMVorlLez7C3duiM0nogKEDARSB5dffQMmlackV7ZzXO6G5yiStGQ2RjB8uooTSdRlS3On30sVxavam3VoM72HQZB8qSdjaIXiwwdmuyM8A2zLccsDzyQaSXGqXunahrvdIxtbqSSCUHwJJ2/Gm1tYXEE2nDVZR9H6a7NHtUhnOcjP5UbpsVq309DexrLDqLs8XrAFTkkdfHn8qvsiaYrN1LEeyTLZzP3KFk24+ty3Rfb++n0s8k3+krR5xZvbSPak9zJwQcNwaWS/VWnZ9o5oxLpe/vEB3E+sCMY48KsuL++1DXLTWrW6hhubWIqBcox8+TgHwNDdhTJa288HbrVHSLuZfo9zhT/lOear0e2vLjQ9HgsxHDudn74nncCSePhVxu5f9bPpG9iMxa0WCZVRvrGK4YjjGOpqeji80u8is7SeO608OziNkIlQEHjP51MtDidsLgwduNad0Wf6pS4bjdjBNPYtSvtY05kMHMiOCYXwyern50pjgEPaTUNWW6ghhuAEUONzDGOcDw46+2pyWUseqRtDrefSkaeDYuwdQCMdc4HzrN5ZSJvZXkdrFI0iyxup3SYBOAAOWxx5Yp7pVqXOjy45BwfvP76z1pq1zpdxe2U1vLKsoG936bjn1h4VsNKIjOlxEZYE5x8f3VlPaOiGIs+f/AOkVY07XToy5+rQ/HFK9KldpFxIVC9MrxR/+kKXv+2d2Nw9XavJ6erQmhD+XIu84HBXru4rf0cns10WxYFn2QSSHlQJW5Puq24xNEskUi5K4eMYKg++uWW2zRillI8jMT6wB2ccfpQ9xqiQ2ip3bwDPLLj1j48fx0rLJogDUtPRMXksW/jIwQuc+yvaZFK0av3jqSo+yuRt8qXavczTShhI0lvJhVZ+N2OpAp/Yo4jQLEzo6gFt+MDI6cVTwhk/o0bVcSFnk6sB86DuLSNVZvrXeNuhTrnGBTSS1fc+1ZHQ5we9IzXRbkwFJQ6f7slRYhZoqRxysjKRJ15GK2+ncWMfx+ZrE6aqrqU+DwDgYOeK2um59Ajz7fma14vMznoTXC/yic9frG4+JpKLUyX0roMhecbgMnwHPvpvcllupyOneNn7zS6K5hS6kMsIkDdTuxjp+tZ+2XQs7QRBBBMTtJyrKSDjB9nmKo1wi67LWtwU7zuG7twPIf+aaa2kd/aTGCOHfGdx2E5wOPLypZorLfWF3pj5PeplQR/aXr+VLVM6o/qFGbsLq5ml/ku2JUOCfEfurQmLU5bH0i5lla0VVYyK6jOMZ8znms/bxG21BoZ5+728ELwTWm0pO+aLT0thdxFMvGZcEHjDKOMDoa3eTiWGMLbQTqLs8F5bSwLgyJLNvwT03DwNWXWk6TZXUdsXtWa3DSTytNhYmJ4yM5rF9ory70PWdV0+ImMXEsbkD2esPzxVkU8ur6R2j1eY7ZJe7GAOOvTPwFPqPszcSDRLVGS5uNLRpYPU+sbLAjg4J6Uiure2Ta0Sac4uU3RxLlmcA9R51V2hsrX6D7MzmBe8laNZHKfaGF4J8a5fXlhpfbnTJJGjhgt0bcMYCA5xSUQ7MMsZNFG5JEkn9YRvbbjmInk5x4ZH5VLV9K061jSZ5LSzXG7eZsnIz6oz45+dJdNkS81TWri2dyj3quO6O0shZ84/jwonUJ7OTtddSzIjW1nahkSflcnGT7+TR1yFsvhit3je7doYUXGLkIADk4zmjreLTJ7CWUTrNbRuTJcRthAAM5Ix1yccAUjv5Le70rRreCTfDPfFXVRhAARwPdmidRihsNb7T2dqFigew3hF+yG48Pifvo6A2PezEtrMO60+aK8lRzmHaCgXgg56g/lVmt2TrfWz+jXqXLSuwIcPuB6qhH2R5cVkrZF0v/Vq+tVaCS5iaOYxtjvBnH61qIVur3U/RLmMTrg91LJcMu0jBKnAzxkVMlTGnZdeQBGiUXBnLoy5dSHyG6EHxH61odIK/SyI3Po0OW9nA/UmkDzKbyS+ljSNIlwypn7Q48fHgc1Vaaw9nouq6nIwMs7CCMr0zznHsyaw3I6q68f8A6YnXblr/AF+9ulb+cnbB9lXaS8sMgmbOEwcY8KBx3k7MQQc5/KnukwBA7MQQeQ7MBiuh6OL2aSGYTs7Q3LKZE3ZQjg8YoGwiNxOVmm3Mi4yx28kndUoYEuJY5IjEkfIkkbKfcR1/8UzgsbOytZWhlDzMxIAYkbj0HPWsrNTPapBCLuCFLcI/ej1g2dwx/wCPvrQ2ahYkA48qT3ul3PpC3KbpGRgGVTzyOccedFWtxHJxHcSblGCDwV+FEsoY3OOMYrkiqYyDjkUJNfLEBuOFoF9VV22osjFuBtHX41CQENJUJeXCLyqsQCK22mf1fF8fmaxOit60wb1XLHIrbaZ/V8Xx+Zrfi8zGehJOQbucf7RvmazN0L5b2UWuCNu1geODWkuAfTZyBkd43HxNIopZItXlQoT3mPZxnHHn1qVhs0RC8mvPR4RcReonXYSc8dSaSW0z2l8JIZeCwZGHj/HStcJ7adCshEZUkYJFZ7VrF7Ru8j9eFhlRnkA5z4e0UYaNuOXWRHtJY94I9Yth9U6gSKFztNUaNqlrDdd8IpGnEJUSb9uMYx0prpF0sSmC7QyWs4wwxwD5j9aV652Un0mYy2zmXT52DIx6D2EjmlCa8WPm4qfZDEWaaz27guZ4JJVe0yVcDltpHXGDx+lU2ulvadjNd0tEZrpZwwTGSyAjBHnxVUGs3AnibVFWO3jiKgjcRnoMnOad6PN9LafcmISSXsDYgEOVHTg5z095rRyaOehdrKCfsv2f7j6x4JVMqAcpgDOahdGNu12m6hcxxGzBKvIMMg64BPn0pmbTWHdUuWWK4dTlXcIScYODjBPQ0CxNjIyas+ULj6shSpzwCcDqDR2HRZoFhF9Pa53sJSGW47yBxwCAzYwfca5q1pd2PaCTWUshf208JhljjxlTjg4PlgVCS2ieKSZXhZWcfZiO5CenAI8xzQlneLo+opGLqR47hikqSk+zmhPNhRTbaNejslazRwFbuyvDMsTdWHHHv4qwTzatd67fywNHcXlqYobfIJPA5/IU4vTudlimy87ZMPGPE5GehNDS6fbSLKryyRTuoMcZlDEHqDjp1yKamLpYqtLTULmTTIr6z9Gi0yLGH5Lknrgc4p/IFbUIksHZyJGyHVs/2ec8EHp99ZuFNWjvEhjvme6ZcAMMkgHoCQePurVXd4mh2RmlCemzDLKrH7Xnzms+SVG3HxtvILr90V7vTbdi8rEF/wDMx6fGqtYhMNjb6fG52wLlsDh3PJPtqPZuwkup31a6YHr3ZbxPif3V3WJI5PX5Ykf2ciiEaQublt0jMOg3sDz4AY+VaTRoFjjQRSKHbHDpyPLwpZaWclxLlI1DDOCSTg5rRWUEqKM3oTgbcMPW+7xqpMwiMJzLEYO8iAAJV+7fG3zNSmEkW1lcNA/B3tlhk8HAqMl2GGHmkUsfWQBSqsBnxHszS2a7idJIY+8MqhWRlUZLDwGPbWdGlBtwhIjVQ4XPr5UkKBxnmlF6694O5kWK4U5VlXk8dCfKi4dbimtZJ2TuDFgM20HBz08/bSaJLqe4Jbh29fvtxJPlnwqkOjsc11HO0bQtdTEeW4AVpbO29JtY+9t3tbnqjOAAD0wOaC0zs/dmdL2G7Ks3JORkHxA4Nadbe5VQrXAcDxZBu/QflUya9A9GY01HgupopkPeA5J9tbTTCDp8RHt+ZrHacQNRuu8fvHLnluprY6YANPix7fma04vIxloT3CEXEzf7RvmaWmJ7q+bY2woOSVzn+MUxnlKXUwxx3jdfeaTarIsc6sE7skZ35OB93vrP2zRaGZtJC+5Z1UFQPs5qubT5JI8C5DKeh25zQtoxms1ZIZH2nY22Q446EUdBCoQoY5IweMM/UUhidVS0cwXD7omPrMMZQ+Y/UUztZn0xO4u0FzYTrwB6y7T4j+OK9c2aGJowp46ZOaUJrEmjube5TvrVicqf7I8x5daiULyjbj5a/Mg6/wCycE8TXmkPJcwH1jAH9YeOAPH3Vnuz+qHQNTuGaKWNdwX6xSNg8mHgPbWlsrneRc6LdhweWhz6w+Hj8KNbUNNv3K6lZIJsbDJjDY8s9aI8rj+ZFPhTzEDaYa13eozToYUlKK+B6qsOSCfuq6a0itQ1rfb5tPyr+kjkp5HPl4HyoNtAhtreWLStQVYpWLGOVd3XwyCKWyadqqWUtq1tBcGRSO9Hqk58SK0jKP0yfHJehtPHa2mdS0rf3ZK93MTuWTJ5Az5V6+e11FZb4xzMgwHO1dhGMHrjFS0eGSC3hhv5ZO7jUAwxxAKTznjHt6ioixS2u5JbWYxRuciOQ58eQfMfmKO6BQk/Rm3jvNLid7jdLaGbasSjLwrnIOfdTuGxTUoY5IX9IQjKTA4aP3nyHkfbV8s+m2ZNy6oXZid2AoHsz5Ug1TtgXDQWQBU8DaML/wB6XZy8UaLjryY5vdRsdBiLAiW4IxuHUn2eykVhZ3XaS9F5dgpaocM3QH2CgLO2W8uVn1CVmJOduetaY6jFBbiGFQqcAKo8KtQrexcknVLQ3nkitrUpApCIONuMAeys1dsZJSseZOOPbRsl006YEb49nuqu3sWdpN0zRsrDPGQR7q0ujjoo022nCl0VQzZwzDGPZ1ozT1cuiSxlngYiUKhbHHB6Va0EEUDhBGUGAWIC+I9nnVEwntZ5Jrcq3eR4cqCFH/es3k1iqBro3ETFLwB9xO0sGG7g8DjrRsN5DYIkcdq5DJvbPBUH39TSqG7n9JVDG06o3qKWLYOPPzpldWnfT+sJ8ADoBx50FE73T7W5tZLm3AV5l6gZHv8AZQVvqMsNrHErO8v82ojIwfHr8KYpbMbH0QqY1TozYweQfupe1tM0yMqBnjbPqt6uKSGarTRJBHEZ5y0zjLKGyKaM4Y7QMtjJxWP0ueWG7kMcQcM2FkkfA2+81o4JX7vAmhMrDqrbsnFZyWSWZ23RRrl2NwJ3k1s9MBGnxA+35msTaKU1uVHdXfqxVs81t9P/AKDH8fma34vIyloST83c2f2j/wDUaHt1R7qUMNwAAwT4e6rZ2/lk+B/et8zQ1tPFHqDq8uGceqnn7azezVaD90MTiLOwv9lQKW6rqEtjtYY24OSDkg+HGORTF41lkWRvtr9nnzr0ltFN9tMnxBqVQC3TtXGogqVDYUZcZHPl0pb2rtlGnkjAY4ArR+jpap9TDu9mQAKT9oxNNYqVhYjeC0fBOB7vCrT/AFgKMWIbmzQTQGSNxyQMgffjnzo6DtTdy7re+hSdFHDuMkfHrVzXcUpVHjJEjesUyDj3CqoNDZopJjGyh3OwOOceFaNRexRlOLwyP01JG26GaRRnIGdwH30Q3aS+Cgju5APNCPkaX3WmXMOCilucUE8csagNgGo/jizT/ImPG7U35QD0WE4Oc7GoWbXdam4VlhB/wKBilizHdgkZHgK80zgFhnjpk1ShFeiXzzZGZpHmHpUzybsnOfH41ASd2SFUMMfGoPL3kO5iA2eK7DbyTzBVJPieOgrTCI7tvJYtw5YbXIw3j1o5Z5SysNxbHHq1bY6HIxGVOCfGtBb9nVxuk3Lx1BqXJFW2LLC6d02EFpR0UnG7PQCtOY5bT0eXZGAWJLKTxxnBBoL6LtI/X7xM5GfWwfYa7Z6nJDJv9ISRmLZZv7Kgnk1Dd6EkMRPHcwFZG3seCqxAsf8Ax+6ktxGbByk1xJIv7ORirbSSOnQ0yvZd1ussJk3A5LAYXxJIPX+BVDw2t5cNLcEy713LIWAZR5cGpQwaO+VVZe5aMxt6vGQRjAJ8utW6Ve9+xW4uDjaGznbt56GgruziEKSWs07P1WOU8Njkj8qpiaZNtzHEBA4y27n29B7aqk0MfXsu+ZIYijK4Kk7gdpxkUjWG7EgjkjlwAQ4DAAn2GrLHVbWKXYFWLvmBL8kqSPyr19Lm69HKbGJ/nGHrHrjB9v6UkgK4th1KK3W3jR3PVXLbfaRwK1ViiSwtFE0c5yA0sajanhwfE4rHzQmIILebvGlfa+3jI+HhitJBfwW9sIra6EZjXAjCZOcUpCAokji1+WOEbUTjBPJNbjTP6vj+PzNYbT2W61eWYMWH+I8bj7q3OmjGnxD3/M1fF5GU9CS5GLqY4/vW6e80qmubW3vxuYK7AAE01mfFzOpI/nm+ZpJqOm/SN7HbiUIHbJwMnA5J/jzqfZomFXWrxQOoZ1X2E4rkfaW1kl2s23PTcMZ+NQHZq0N9HAwZ9qlyzMSW8AKsv9H02BleeJ3kc4RQCengB8aX5GGJqEUihhIhB64NV3N7FEveykCNQST9wpfbdlYHzI7zxhjkIWwVoG+0mWC/SzguyY5QN4kOSBnw9+KEo3gBzbJYzQm6toovW8QAKKZY+69bBY9Ao4FJH0nUrGLZY3I2kklXHA91U2urzw3EiXowiZ5kUoT7hRXxgF3MEM9/3RuCsgXOxMdKBv8As13kB7uVwc5DHHFXpqSJJ38NmXj/ALy4xyo9lO0lW4t1MDL6y5UkZFDbQqMPb6JHJIIJUIZThgMFh7ceIos9miqFo4DhSOWTjHifnT+bT55m7x2RWjJKvGDmhUn9GV4tVjmw2frg5wartYdRHdaPF3VsibZJJzhGVduB1PTim9j2ZWFcJIy4OSaohaW51HZbNG0dt/M4HABOOfbWltBOsDmeRGY9AgxilKTHSKbfSVQK3fSY3ZwcfuoyQrGCxiLr/lFS3kRqT6uDyTQdlqkd3PLDHHtKng+DVGWAHqtxvhcpbyIQpxujwPvpTb20ck8wM7GCI4UAjp8PjWiu4blpyQV7kjptyR+dL106RhI7yggsGxswCPI1UXSAHhtS7HvWkaM/ZQkggY4yw+Qq8aRayoBGqyTp67KBgge/xq62uvS5ZElURyRnGFQlTjH7zR8TpDGwjkijJOGIgOCPfQ2BnGWzgjwqcltqxPhnHPJB8K5dXWoWkUJiRe5QAsFGc+fuoi9gltNTE6OsiSqWAcY3t5Zx8fvowzxSk2pgJYJ62B6o9maqxiq6Cx2sEzmOVTym2MZzjpn86Pls7fVrQOJVMowe8UDIoDbed24kgSCEZCq4G1fd+dU6VIiS4t98s4yGC8DbnqaK9jITwvaOYWRlKENG6kZ/7kijDNFAge2jDlYxK80pLMc+Hvoq30uVreRL2UvI5yHB5UEeHl41WlrFYWUkNzP3kZO1AFGeR09ppWI9pEckV9IkhUtgEhegyK3mm5NhFkY6/M1gtMkhivUELOwkXkuMHOa32nf0GP4/M1fH5mMtCG69W6nPGDI2fvNJp72C01q2n7wFWOx8H7OfE/GnNwB6XcAjIMjfM1mrrR7RtQwYQB169aj2arQ+XWbGGe4kW5gO7bhmkxnjpVydodHkjR3vIVYjOC3IoC27OaWUG60Q586IHZrSQv8AQoj7cVOBYOX2t6bOmyLV4oc9cck+dD2ep6HaPI636PIxGZJG3M3H/mrJNB0lD/QoePZQ40fTN2BYxY/3aMDwdn7QWtyjdzfw2wH2WZgWPw8BSaLV7S0vpZ3cXUrgDcGyufj0+FPxoGmuvFjDk/5aGm7P6eucW8a/CmmgwL/pszI8clzapG4xhRu48qttbi0tlh26uFWPjYD4VH6MsVbPcRYHuoyDTNOcZ9Hh4Gc4FN0Fonp2vRM1wt1PCqBh3ZB6/wAcUTNqekTt3bOGXxbPFcXTNO7sFbaEg9MKOTVTadYkH6mEBftZwMVNIdotiudOiZhHNEo8PWFXQ3tsFbNzDnwJcUJHptoV3LBC46ZCg11LGxckJDA2OuAOKKDB29uFbZ3TxN627ImAwfA8mldtZ3ME0VxHcwd6jEkGdcEEj2+00xl0y0x60MS58wBmqhpVkrhtkXJx4dfKqWBNjqKeOSMh7iBM9frVP61zNuybfSLcY6HvV5oGGGwVW9S39X7XT1ffRPd2KgBo4VyD1UDp1qQsoMAS7M8N3BFvQh8TLy3gcffVduLkBZLy+s5Cx9Yi5KlR8ODVjNpgAbfa7WOFO5cE1KS3s12hlhVm4UHAJ91OwsWz27SN3k+r2soSXciNMMDyPFEQXNvDuWa9siuMjbLyTVkmnQN9mJPuoOTT0B4Rfw0WmATPe6bNA0Ut3bspXBCv+tK0vbW0B9Ga1XdwTvJbHtOOaIFgu7hF/DVq2Knqin/lpaKVAP0srTEyagAgGFKKSfjmq0vbOVGN3M8jAkoO7zt6c8eynMWnopH1Sn/lq54ooYvsLkeGKLC18M7Y3cCajEiSM+fVH1eK+laWSdOiJ9vzNYOxBudYdyBhOBgVvdM40+L4/M1rx+RjyVQjuB/LJj/tG+ZpZJtOqKCR9ngU1nXN1Mf9o3/UaSTT9zqvrqeVwD5Vn7Zd4HCy7FwK4bgjihY72KRcq6nHkaqF/A2CsgPuNKmFhM8hPNUpuPQGqnv7d5GTvF3L9rPhU0uoYxuMigeeeKdBYdbs4obUZj3L+WDzXItSt5oyyTIfiBS+9uo5UYB1Ixzg5NCWQsxNlKws7zu97AWrCVc9WLHB+A+VHPeXFrFata2pRWtHEsf+IYGW/Wi4dO01Y2wSF2GM4Y8gnPzNMNPtrFJY2jkZ2jUqokbPqnqOa17IhIXT37Wug6EsR3Ov10gB6KDjP50dcKsidpGXoYkYfgq/6G0eRgGhDlYu6ALfZGc8Vx7PSVmkDSSh3j7t17xsMAMeflStDplHZkdxczQQ8xmzgl2jwcrz99X9kgRb3DG2EZad8yEj1vW6efFW2J0/TYGFoAqPjcSxJPgOpqqO00+MsyoRlxIR3rY3ZznrUsdF+uIltqljfXK97ahu72H+w5PDYpCs1wzQqbfu1XVJT3m8H1sH1cU8urzT7iaKadO+eE+oMk4PnjpXEk0oMpEW0rOZxnPDnqaa0JoSwWscunwrER3k+mytLjqWBzz8aHsPpC7mnmu49w9DluI+ccMNv6Vp7aPSrUTXEMSJ3ilXIJOAfADPHXwq/vtNFujFQsfc9wuP8HHH5UdhdTL3B2aNpLS2She6mIC4O8d39o+Xn8Ka2sQ0670i5uGW6S5t0hRupjbGcijrW10QRoIYhth3YVnY7dwwep8qnjSbTuZkhTMK7IzncVHs59tJux0OjHxn2VSY1J5FLW12JFyN7cZwBmuHWomwSSufMdKz6spMad2meRmp7EHSlY1OLAIlDZqqbWY0A2Nv3eA8KKY8DeRggz50p1CbI4zXBq8Eg9dtpxyGFCz3ls7ACRSKEgtHNEl238m45z419A03+gR/H5mvnmlwg6kBu9Ucgg5r6Hpv9Ajx7fma24/IynoSXKN6VMVznvG+Zpbe6e17jMhR15BHjWzNvASSYYySck7RzXPRbf8AYR/gFLrkdnz2Ls4VkZpJCQT4Crh2ftgCAMHzreei2/7CP8Ar3otv+wi/AKdMLRgn7PQMDskOfMVAdnQWG+dmHAxnyr6B6Lb/ALCL8Ar3ott/8eL8ApUwtGJGh2hTZjBPiOtQXs5bxqwLEnzrceiW3/x4vwCu+jW/7CP8Aop/R2YtdEthGFK9DnNWvpVuVA2KPaK1/o1v+wj/AACvejW/7CP8ApdQsw30BGWDh246eyp2+iJG7NMd+em6tt6Lb/sI/wAAr3otv+wj/AKfVisxR0O1LnjxzxU20O2ZMDKtjGRWy9Ft/wBhH+AV70a3/YR/gFLq/oWYu30GCBgxOSD40UmmW2WZowxPga1fo0H7CP8ACK96NB+wj/AKfULMfNpFq5GFx5iozaHazJtHqkDGRWy9GgP9zH+EV70aD9jH+EUdX9CzFW+hQxxlW9byPjUl0W2DqQDx4VsvRrf9hH+AV30aD9jH+EUur+jsyh0y0Kle6xU2srdlCGJePZWo9Gg/Yx/hFe9Gg/Yx/hFHV/Qsxz6NaO/82R7Kmum20TBu6BxWu9Gg/Yx/hFe9GgPWCP8AAKOn9hZlJdNtJftRAVH6KtE5VBj21rfRoP2Mf4RXPRoP2Ef4BT6hZk7ewggkLRoBmtRpwxYx/H5mrPRbf9hH+AVYqqi7VUKB4AYq4Rp2TJ4P/9k=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50" y="168275"/>
            <a:ext cx="4104078" cy="64981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031" y="168275"/>
            <a:ext cx="2087693" cy="278359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585403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377128" y="4002374"/>
            <a:ext cx="4429594" cy="2107185"/>
          </a:xfrm>
        </p:spPr>
        <p:txBody>
          <a:bodyPr>
            <a:noAutofit/>
          </a:bodyPr>
          <a:lstStyle/>
          <a:p>
            <a:r>
              <a:rPr lang="en-US" sz="4000" b="1" cap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Matthew 22:30; Hebrews 1:13-14</a:t>
            </a:r>
            <a:endParaRPr lang="en-US" sz="4000" b="1" cap="non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AutoShape 2" descr="data:image/jpeg;base64,/9j/4AAQSkZJRgABAQAAAQABAAD/2wBDAAoHBwgHBgoICAgLCgoLDhgQDg0NDh0VFhEYIx8lJCIfIiEmKzcvJik0KSEiMEExNDk7Pj4+JS5ESUM8SDc9Pjv/2wBDAQoLCw4NDhwQEBw7KCIoOzs7Ozs7Ozs7Ozs7Ozs7Ozs7Ozs7Ozs7Ozs7Ozs7Ozs7Ozs7Ozs7Ozs7Ozs7Ozs7Ozv/wAARCAFaANsDASIAAhEBAxEB/8QAGwAAAgMBAQEAAAAAAAAAAAAABAUCAwYBAAf/xABJEAACAQMDAQQGBwMICQQDAAABAgMABBEFEiExBhNBURQiYXGBsRUjMpGSocFT0fAkMzQ1QkNSYgcWY3JzgrLh8SU2VLODk6L/xAAYAQADAQEAAAAAAAAAAAAAAAAAAQIDBP/EACURAAICAgIDAQACAwEAAAAAAAABAhEhMQMSMkFRIhNhFCNCcf/aAAwDAQACEQMRAD8AfS3UouJV76QASMB6545NRS4uCSDPIcf5zVFySLybgfzjfM0pudVkN0YrRd5j+1jqDXA27OhIeme4B/n5fxmpLczE8zSfiNKoNQmkiV9oY4yRgg/caGHaMFyqLlwcbWO3HJ65oXYdD03E46TSH/nNR9JuM576X8RpQNYkZ2Q2z7h1Cetx8K42sImFkV48nGSh4/KipBgdrdT9O9kP/Mf314XU27Jmf8ZpW193UHfuv1ZGQ3j7KFg1VriTCxNtJwCATRkHQ+e4mIOJpB/zmvC5nP8AfSdP8RpfEl00siyHC4BXH61YY7qEhgQwbqn7qVv6Kgo3Nyf76Qf8xrvpcx476TP+8aCm9JWLvEMeOh3HHI61WJ5Hhdt8GVHg49tFv6FDET3OD/KHz4ZY1H0m5HJmcj2MaSpfTLF3sjoqr9radxyeg4ouzluL2DeroqkZHXOfLFGfo6GJubgHieTkeLGpekzjrNJ0/wARpdHFeJnfIrHPq48a65u+7LYVQB0J5NFv6FIN9JmIOJ5Qf98170m4I/npPxGh4oXZcvLhiOVHOKrMN2rHEqhB0z8qVv6FBvpFyy8TP+I1B57kMP5RL7fXNCst0IScqWHI680N9ISBgsiYVlyGNFv6OkM3up/28vwc1w3U+3+kS/jP76EimFzu2F0VcYZlwCfZUWju2YYK7AOuDTt/RUg5Z5mUgXEwI85DzUWuJx1nm/8A2GgV9KDFY3RiOuTjFSxdvwBk458qLf0dBguJtnM8/vEjfvrhnuM49Jmx/wAQ/vpXN9IrMY4F3r5scYqhrm+gkIljPtJPB9xot/SaHXpFwrZ9ImI/4hp7pzM1jGWZmJzyxyeprK2d0LpCygjHFanTP6vi+PzNa8LfbJE9CK6UG7n5x9Y3zNCWFlGjPMCSZG5yOKNvEPfzkftG+ZoGxv2ERjEYcK6KS3H2n21kzRDFrCEyrLs2ODksvGff50NdaTbXfelowMjbkDnNFS3PdLN6rERYyM9c9MVCO6QN3JVw6x94cjzzx7+DU5WihD9CS2zt3brIpGAHJBH3VKPTbxScFEPmMtnw8aePfwG2imKMRI23AHI99ca6iR3UxthFJyDnoAT86rswEzafK8C20kzOgxhcAU0t4EhwqKAB5CoxXcFxLHsRhvVmIPUY4qXpsSxLIqNtO3Hx/dSbsRc8pLY4X24qwMgiZXJIx41GYnAwMg+ANRkwkGcEZHvxSA9F9QixnBTzNXhU4yox4ACll9fR6fZvPIVLDhFJ5J8KBs9du2Ks0azBuAg8/eP1p9Rje+sEvItjHbtO4bR4ioWNt6NaqUOc8kmiQ0ggzI8e4jkE4Ar0Po6wBO/Xfjk7hij0FEFUFwwGfaeorjbmVsesMfdUpCF53Dn+0pBFUghTjzPgaVBR1rgQwrKQW34A95qL3cRJjEp3EkdM9OtSi7p0CMFYLxz766iRRK7JGo4JOFxmmBUt7AiEb29ZS2cHoPGoma22sOpGWyFOCPPNQ9JQhXNltztU7/BSevuqs3Kq6gWTFXUJwMDGf4++ikAT3sAhVtwCld3vGcVF7qBlfEgHd/a68VVbyrIVhktQG3kAkADGeOfj86l38DPKpszhSBnaPX5PT50UBZJPFFIGEmCHEbceJGf1qxpoIp9shG/Gck0LJPbPIVa0O4yleRjw+17qpu57GJCbiId5kA+pkmlQDBSGcspyDyT4Utv51S1cKSDnqa6+qwS27OrBEVsHJ2/OlOw3kM9wxYBRlIkGMDwJ86qMQdjDQP5hh5Hg1ttN/oEfx+ZrE6EX9HbKYU9K2ul/1dF8fma14vMynoz2pi4Iuhauqy9620tyOppDantEqMsU1uo3ZyVzk1pLnPpM4GMGRufLk0utWZYypz6pIz51n9LTBCO00g5vLbAP7PrXmj7SvgNeWufMR80il1O+su2bW7XMhhZsBWbIAIzwKbNrpmt9VQtzbhwp6EcVXVj7BJj7Sgf0u2//AFiuFe02Tm7tj/8AjrN6fqmov2avpWupSUxscudw5HjRelape3HZW8kluJGkjDFZCx3ffR0Yuw3EfaESZ9KtwzY52VNV7QggG7th5DZS/shqF1e2bi5maUoftOxJ+80qvddn/wBbABMe6ifuwo6Dz/Ojrmh9maZvp8jDXVv+Gof+shcd/b4P+Sh+0z37aesllKYwvrOysVOMeys92eudVu7wSNdyyRqSCHckfnQo4sOzHs2mXk0vfTeju/mQaItRqNkGEAtVDHJGDRjMw8ay3afVbhJVsbaQoW5YjrSVvAWP7hr+5YG4jtHI8w376qCTKQBa2fPnu/fWUtb7UNIvYlnldo5OoY54q7XtUnTV4GSUhIwGAHHUc1fR2KzVIZkYMlnZgr0wH/fV51G+I5t7T/8Ar99ZLXdQlxZywzMgdckK3XmtDaTtJbI7Hkrkmk1QBv0hd9TaWfPsf99STVL1Rhba059jfvpLrszR6PM8bspGOQceNZzT4NVuwlxBMSFbOCT4UKNqwZ9DXWNQI/mbMf8AKf3176Uv5MEJZ8HwU9aR6hdS22iyTH1JguB7zx+tLuyN28scsUjkkHdzz1qeuLEaw6jqRHW3X3JVT3eplsiaEeWErCam11Lrs8EM7LlyQATR2i6le3cFxp8k57zbhHbkjzqnx4sdmlNxqOCVuowT1wlUTJey5D3iYPXKDmsZHDdvqLWfpDlkbB568++mnaVpoIrIFyGHBINLpTKU2N3sLjbzdIAMEYQD3VCWzvVjZvSyeOBt60o1+eRtOspN53HJJ+6n9rO30QkxYltnBpONIO7DNCjmjt2aWfvAegxgCtrpXOnRfH5msdowVbbO7OTWx0vH0dFjpz8zVcXmzKbwJLlSLmfH7RvH/MaXxxtGz5JbLeNMbnPpM2P2jfM0vA+ufJPXpWb2UtGO7Wr6PrtrdjxAz8DSSO+KvfjccTj9a0/beDfZQzjOUcjPvrE90yRrJuzurphTQGms2ig7F3PeMFaYgL7TnNVaTqFnbdnLy2mnCyyg7VwTn8qKn02OTseJnzuh9ZQD5mlmmaLBd6Nc3jMQ8Kk4z1xSxQh32KkEdjcyE8AEnNZSSRnvGu89ZMk+3Oad6LcejdndQcHkjaPicUrWBTokku9d4kBAzzRFZYzdzyrP2flfPWA/KkPY4kRTeWaM0ufvuykmTnbGw/Kgex5ws2POorDA1G4Ac+dYvWTu7UD3j5Vr2POTWR1zEXaJHPRtpz+VENj9FnasAeiMAOh/SlmsbprqIDqY1pj2okWR7WNcFgOnvoK+TbqNqG6FVzWkdIQLLOZrS3jY5MRx8K29hhtPh/3axepWptb8xj7JIYeWK2mnY9Ai4wdtTNYQ0gHtDIkelSI7AM/C/Cgez2q2llad3PJhi3GOaP7R2sUunPMy5eP7JpVoWk2l9AZJeGB8/bSXjkT2Mu1dyp0yKNDnvHyPb/GaW9mZGt9VaI8blqXaQoLy1tA3qxgZzQ4kS316GSKRWVtuSvPXrTS/IyV5cpa9pp5pTgKx6VLs4Wm1V5lBCtz0qjVYu/125XqecU17KyxGJ4yAJFPxxTeIiBbf/wB1zEceufnUu1lzE80MQPrxnLD31yA47VzY/wAZqXa63jRoplQB5D6x86n/AKQwPVdQgurG2giJ3RZ3Z6VqbBA+iIrHAKcmsxq1hBbabbTRrtaQ+txWq01S2joOPscUp6QkMNHdfQwoFbHS/wCrovj8zWP0SP8Ake4+tn4VsNL/AKui+PzNHF5smehJdn6+fb17xvmaWQPM5cSpjB6+dNLk/X3Hn3jfM0ut/WVm2nO7GT41k9loC1qwOp6ZJbq21jyp9orKnszdvpiMFxNC3KeYrebSDSLWNfk0nUbe3ECukoBJzzycVUW9AXyadJP2aayjwsjoPtDxzQeiaFdW+iXtpLtV5VIU+FHat2ig0m0Rym+WRcolU9nNcu9WeRLuDu+coQMDHlT/AEkLAlTs1qUekTW42hi+7kfaFURdkblrcSHCuE+yfPzrfMDg85rLa72nksrs2dnEJJU4ckZ5pqUmOiOj6Zd22l3NpMAC4IU+HIqPZ7S7jT2lWcDk8Gr9H159Qif0mIRtGOSOlKbrtZdNcP6NApiU9WGc00pOwNURzSXXdIOoxrJEcSx9M+Iqy21pbvSZryNAJIlJKE+NJx2tuc7mtl2A4JBNKKd2MrtdDvpbpXumJ2+ZovUtGnn1CO4hIKKFBXx4ptZ3kV/arNGThhyPI1bK22Mng4Gabk7FQm1vSZbpYJIgN6cN7qb2cZjtI0bqBWcHae7DHFujBeuPKnmm6nFqFv3q+qV+0vlQ06yPBZqVq17YS26kKzAYOKz6dndRjYbZcAHOB/5q277S3LXLpZxjYniRk020bWRqkLbl2TJ9oDx91P8ASQC660G7ur5ZpWDKRgjHTioydl5o2iaBwdpycjmjNN1ue51KW1lVcKSAVGPOqbHtBLPrEkEgCxNwg8qVsVE/oK4XVlu2YFTjcPKpWGizWOrSzK4MTHOK59N3Q117NlQxA4GByKp1XXbmO99FsQNy/aOM5oywoIj0SaPWmvN4ZGbJB4xRWu6M+qRR93JhoyTjHWhtJ1e+uLef0iHfLDkqAMZ4pW3aHV1JuCFWPdjaV/KlUm7GOtQ0GS+023tw+14jk+2mENu9rpXcdXC44qzTbxb+yjuAMbxyPI0VNEJItmBWbk9MRzSGVbQBSeOuK12lnOnRHp1+ZrF6KdpkQD1AeM1tdM/q+LnPX5mteLzInoR3K5uZz4d43zNBwrhCQTyx8aPnANxcYBP1jZ+80tg+rneIvk9QprJ7ZotBCjnkfGsV2141qywP7K/9RrbA4ODWI7bH/wBZsz/kH/UaqHkD0U9q7d4riyu3G6JolHuIraaULY6fG9sqhWXqKB1bThqfZwRY9dUDR+8ClfYfUi1vJYScNEcrnypv9REahiVByM18+0zF52omeQZzIWOffX0Jznyr5lFBOdUu4Yn2yAtk59tOAM1urww2mnXc0ShXaPBI9tIezdtHLaXDuoYlTjIoSxmuJdP1CJ5WcBM8nPSmPZVgLObzA5qqpAhTpcjRx6hCOhjP60To0CTabdCQK2EJyRQlgMvfcn+bOfzo3QMfR15k/wBhvlVsRZ2XkYLLET0NPpuYpOmNppB2YyZJj4ZrQTL9U3HgaiXkUtGX0BEkvJkZQykc1XpUxt57xEJxsb9at7OgDUJfZQ+n+vdXW0Zyh/WqJDuzEaSzSs6BsedQ0L+T67LEnQEr91XdlT68wNU6X63aGVweCxP50vbGT0fP+sM3+8f1pS7tDqbyKM7H659tONHyO0UvTliPzNApbNc3l5COTyR8KfsRekgm7RiQHIYg1bpSrJ2hnaTpvPX30v0fJ1aIHzxRCWzTajewg7Tlj8Bmh/ANzBFAXZ4ym48Hbisz2m1DTpbM2ts+Zu9BYKuORkfrUexrN6bcJuJWq9N0wXPaG4S6hZV3kgke2s0qeR2PuzELx6NGGGCeaazSiKJnY4A6k1bFCkMaxIMBRxVV3CZoGjBwD1IHNZN27D0Q0Nf5O7lftGthp39Aj+PzNYzRpXUvbFT6lbPTTmwj+PzNa8XmRPQjuGIvJ/8Ait8zQayRemOo+3jJOPCib8ypJctCgd97YUnGeTWeE2qoWmNlGjMceu//AGrNrJoh7uY8ZzWM7aQzNqlo6xsU2gZA4+0f303a617uhJHb2xUnA9eq0ftFdDc1lbY3YG8jmnHDsbimUa1rl5pdjb29vbFzLHxIeceGKE7I6bOk73cowW6+2nD2faWdQGtbJlHTJqMq9pbdApgtFHTANVeKQuo2c8+FYfWre40vWpL6KLfHNk8DxPWm8V9r0zlRDBgZAbnBx15ogw67cKFaG1JYkBCeT7qSuLG0jN9m7Z55bhHjKrKhHI8xQivf6LJcWwiLd5kZx+YrVxRavG2yK1tw27Y2OgPkak1rq4JF1aQIwOME5+XFX3J6me0rT5l067ldDudDgY60sglvYIJLeGEqJOGJFbW1j1OcssdvAFTAOWIFemtr6EbjZ28gJxuSTofaKO4dRZ2fsHtLXc64L9KaSglGAGTiuqbsxoTaxLv5UO5Un76Mjs718fyO3I/49RfspRPnqG9s5pRFEQx4ORTbQNOdA8s64LDFaC5mSyfFzZWe7wAuCWPwFSivC0CSro8ZR87SJW8PD3+ytHLBNGReO+0a7lEUZZWGAQMgijezlhKJmuZVwT04rVR3CTbxJpVqAnQm4bk+XSupfwxoy/RVuGjJ3Dv3xjz6UOVgZPToJou0EjSRsoLHBqemW08XaCd3iKqznHHUZrQx6zDLeGCDRbaQg/bWdsY86YJPhgJdLtoGLAANK2eaTYGJ+j5LXtMBHGe7LZBA45q7W9Nu7HU3vrRNySg5AGcZHNa66uEgli2WdpJvGQySscc4qPpU0mM21vGGB2lySGwM4BqezsKM32OtZ0vJZZoygbpnwo/TW1EdoLqC4YvEp9QlQOPPpTUfSByIIrfOTwFPkPbVAfUpGLRm2z06c/Opcm2NJDTjr0qm6dhAe7I3Y4yOKoSx1mYFjd2qIRkMFJHuJzVE+l6+UlVp4doHTb1/OoKpfQjQ0Cwby2WY8nNbHTjmwjPv+Zr5rbas2kJJ6ZKsjjhYEGCD7fKt32TvW1Hs3a3bhQZC/C9OHYfpW/Cn2sxnoAuAfTJx0zK3/UaRX013mSFncxcBjjhV6mtDcKDdTFv2rfM0m7xrm6ktkk7tBneRzuz4Vn7ZaF8dnLhGhEiRS8kIM5H760Ftb2YESGB+ASdy+eBjFTtYo7e3UIfVQYA6miYhiN5d2dxwD1qWxlkY7sbEA2KMAeVKdVnWNWPGQDjA6GmqHZHvP3ikGvKfRWlySCRnHhz1xRHY0Q0uG8WIypCQVO1Q8e4HOMnHHjTGUXEVxb+kXTK8iHbHDFgAcZyAaFguricBSruYlxmNWAx7gfKjoLSB5m3zyzrDH6uW5DE8gfd0psQKt6lpcyvKneL9oNtbIbPB5qN/eXRTdJ3pBOAqjAq25voLRu+e0lTgruflVz4ceZpbLcvqEMMMYOYeCy+PuzQkMIj2w2bZgcxOCXO7B4xnP8eFTjS1uI1lgldLmI/VyAnnjPT8qRTv65gZ5V2kq6J4jkg5+7imWk2zoG9IilQBi6AHpxnmm0APrc0jNIsQVYSowEyQD1yPKrWiupdLBtL1gCvrZGT7s1G+CHuU9KJcABsZxnxxigrS6a01Dajgo0mGVSW3D2e0dav0ALYTwWc7NJDJLK64O5vHHj50zsbif0YqkbvvG0IegAx186cNbpJibKoVB3NtBzxQS3SdyxjaRguRgAru6cDildjKfRr0OCyiHvD67d5jcB0+7NR+i0iikubi4WVMhSAScnyz8TVixTgAqqkCX1w3rFMD29c8UXHY3FyspMuVH9k+ovwpXQgDSIIBdSFZY4ZVONrLkAedWw2Fwb1pXk9QuAxbnvQD1HlyM1a1mYFeZJ0m3KAUB9b2HJ8KtGoGOzVe8kMgHrqr4Az4Djmk3kA70RXi77uU9HU7sbQoHIJ59/yqADvaStHat3KE5QuOc+PTxqMd1dtCndrIYEBDs0nqqMZ8xn99FLK9qrMrwLbSorKdpxt6YFIQguIpLe6jniG0Agrt6joPv9lPpdhlMiRwoSg9Z22n4jp1xVN3aOkaXkMTFIgTGNvK58SPH2GhJ9asLO3ae7nWffnMIhw2fHnwodvQBr3UtnbsVntgm4eqccjx6ULr9xqNno7T28qwhSNgXklD5e39Kwms69Lf3Dsqd1GW3CNTwP44pv2duZtfiks7idpZoIt0UTt/OAdQD4HFDg6s0h1ezL3NxJM7PI59Y889fefGvsHYIg9i7Aj/AGn/ANjV8i1eBIbkiJiY+oY8fwa+tf6PP/Y+nf8A5f8A7Hrq4/phy/CUzYuZwf2jfM1nrqKKI3EzxkrnGVOCDjwrQXWDczY6943zNJJGAvk9IZBCZMBWPO7BwTxXN7ZSDdLNw1nunDZ5wG6lfDNNYR3duIxyQOlBRzxmRQSMHAyDxVkWpRyO2YjwQAfM88ezp+dRQwlFbackAeWeaUahHG6ESAd34jHNHi7icltrkiQIPHxxn3UPPcI7uwjYojBT0AOTgU0qYCe21iW1cwyyyFUTKEDazHwBqyS+e4ZlXvHIKtu8z/az+Qpg1va3O4zQAGMAguueTQk++3GFji2DpkkVaGeZZr63eLuERGYZ3MSeDn76rvoG0+6iuI5mh707JSPLFSiubqOS3SKFYkkOWdvvOBRWpyRXGms+3vIymcEcH20ldgA3dpDZLNd205HdrvI6Fh4ZoZNQmZWZ3ljEgJIZh09gphZWfptoomLyM4UEDJJUHoR9nw8c1DUzBBcMYd7jBJLeJ8s1V/QQnu0ldtwct3jFjnqOOPnXdKsJtxuTAWRASueufZT3S1i5inlV5lOZCecnzrl3qTd00dogQLlSQOpz0FHb0Mkt3uGI7eXpngUK0YWYoB6oQlc+XlTa3iaGyiEu1SqAHA9lLJpFu74QgFUAIaSPxz4VKeQJ2FpNJHHIuIEkHr4IOePAeFetxLPcNaGVFjhIUyvnL4zgEVW1tHbzM1yjTI+BFtBXLeRANEaTMqTO6BLaTrIWQkHy69KCQp7dzEEgaCWRFwEUsufA1XGhkUxTQuq/ZwWGBx485Jq1naMm5Z0mkVdxkG5UwPDjxoC51Je6yheTdLjKs+1R16cUkBYzx2Vr3NwJCcBCiHhx0/TP30wX0Wez9Hls37rqVYDC+2s05MRaeTIkHJYt4HP2Qfb86TajrkjAJC7KQu0ncefhT62Oh/r3adbRGtrWZpJU9USK2FwPHHnWFubuW4mLM5dietVNKZW2gnPiT0FcJWMeqc+2tVGhxVntgQDfy1WW95NaXEdxbSMkkZyrLxiqJJABlvLp4mqXld8cYWnVlyajofXNpNqOmtq5TdD3uJivOwnxxX1DsGgj7G2KqwYDvMEeP1jV8i0vULuBJrSGYx293hJgfs48/hX2nsxpy6V2dtLJJVlWMMQ69Dli361ccOjmnlWAXAb0mbB/vG+ZrO6kj3F5EhyUaZVORkGtHdLm5mZeveN8zSK/aKFHxvEqygod32Sehx765/bLQxW3t4JN7QJhcAYTqTRxuIEwzSBemQ3hnpS3TpzfWqGeNW3HLA9P44o94bdo2LRBs4GM9cdOM1Awjv4zN3aOm4DJAPNUG6g7xfrUw+Sv+bB8PiaktrAnrBAzEYznw8qibaCIIe6Tcv2cDp/GTQB6VxLbhlO4HoaRxpLcasysm4RR7lUnGTzTG+1Wx02MLNKkZA4jHJ+6svJqGo6jdG40q2lQYxvPTrn3U0/pUU3ob6kIrNreGX6xg3rANnauMf8Af4VG41CGSxe2ifJSParMRyKAteyOq37d9LOqs3J2gn2+HH50fH2FVMd/eqvHiB++i0X/AB/WF216tnClrE7BHG52i5weBx7KE1JYBbiFIRudjs2J65PxPnVh7G2aEAapGCP486Js+zlxaSiW0v4ZMdFyPuwaXdFLi/sD03TrtJC7OjFlG/qcc56+80ys9KSGVpSxYk7gPBc+X3UbHE6IFvLJkUH7cDEH7jkfcasfRzehZbK7WQxoRhwRIpPj1pdk/ZEoSiA3ZkWMDwB5oHTHIUW7xR7snY5fBJzzzRd2DaNKly5bgeo39keylimMXu+WMAn1QMgMvGTnPXrVozHUrxQuiXEEM0mAC28A5qEl4Wb+TokC928YaQ5ycjB6486ot2Vp0k6omV24G344om+ljm7tUJRsZ7yNdysp9vwpALryeSS3eORhJIoGJA49U+e2kYZbcjvJgzuCVGcjGOPcab67qcUciF44soCAjJ1BHWsPd3TSOZkOMfZx0Huq4otL2y3UNTe4kZiNgHAA8aTzShmwvxNHXyi4jS6iPqycOP8AC1L+5Y45wD41tGJlKd4RIlFiAHGOvtqvcSBheM4yfCpLGvA5PvPFTCBjhR7jTK7NopVR9piSfzq2KB3OTnHlVq2wTMjf9zUt4YlRlV60rJbR1dkfGQW/KvsXYZ2k7H2DMSTiQZJ/2jV8dijDNgcmvsfYhSnZCxU/7T/7Gpx2ZNlVwp7+fBP843T3ms5PPPDdS95GZFPGMA5JwB8K0dwxW6m/4jf9RpBdCO71JkkmEQVTg8da51s2RPRblEQWzNiRBnYfAZ6D2U3dIghlndk+sDDHOOgx7qSWNsWvy8QXECFTIv8AeEj2U1iuVVO7lx3cy5BY/ZPlSY2Gd5bW7ShWywwzKT0FIL/XrzU7r6P0NGlk6PKBwvnj99CvFc67frpVm2Yoyd0/+FfafKmsktjodv8AR2nqueBJKeC582Pl7Klv0tlqNK2BwdnrGyb0i/lW8uW+1I5JjU+Q8WNFXGsWtl6ixF2xld6Ege5RwBSjULyWGdCLmN5VOdo56c49gPSlGpam17MJXhcDbwQ+PhWi4/bIlzPUcD6ftRd3VrvjkkVlfDI/qgDx99K59cdbgrlWRz18Uz50jjieVJhgjglcN4eVW+gTCPZKpx9r7Jxx4+6taRjbZdNq8/dIguMuGO47Otdh1mULuMpU/wCHYfnVseiyTTIg7xZQo2ZBC88kc+PT76CkgvLeYwyQmLDZwBnr/wCCaGkyk36NDp3bC/hYpHMzIuPtcgj41p9P7T6ffuq3CG2m8JEPGf0r5j6HPbLI+yT1m5bpk/GpQxzwbZ1kKqeTk5HuNYz4oyNocso7PtchtrpI11JI54xzFcgdPf8AvrM61o13p1296GE1sR6pVc7enJNI9A7VvbfyeRu9iI9aIt09orXWuqx2qLuPf6fOMAnnZ5/9xWNyg6Zt0U1cRLDLMYHZY+8QAgg4XPHljmvAltNaVJ1hMa7YkC+szeWfPim1hp2mXlxcW0KOsy5fu1IxjyHn7/bQ01mXW6s5YfRXiXcsWMsR/iB8aHP4HHxq6kfOLm5nu7h97FiTzuqmRQYgmfj5Uw1xW9LkuFi2ZwJto4DefuPWlJdmOSAuBwBXTFXlDbjFUydiUhn7ubmKThh5eR+Brt1B6NN3Y9fHRuMEeyoiJ5B448auDrFbBJFL4+zz099aHP8AlFC225iW5Gep8KmxVAvdYBHUkVEM7spZsNjp4CpNG2CAxJ91KzJysiDv6ksPdUltSTkbiCOmKJtrV32sY2CkZyemaaQ2kqO6RRtIwXhlyRUtk9WA6bYvLNtC9Opr6z2Zh7js/axYxtDf9RrG6BbKm5CuHB5zW80xdmnxL5Z+Zp8b/VBJUhJc8XU/U/WMf/6NZq6tpruSXuFPdseSW4BHsrTXBAupwTwZG+ZpIVuFuJoLWNZeC3B6fx+lY+2aojb3DW5SJrwvKP7tUz93jQWo3Ekk/oqRyb5yCqkYwenHv/fRsMKISFUkR5EjMdpJ6nPHWi+zNot/q8+oyoFjt/sA+f8A2HzolKlZrCNsvnEXZXQVt42U3Uw3Sv8Ax4Csxd31vbsFWeVmfJkBQYbzzXO1erNd6lIHDGJhjAHOPDrWeu7m5mZJA7Nj1dpPP5VfHClb2ZckrZbOe/uS0St3bE42faBqAkXvEtRZmaVeWXdgKP8AxROkLLLcDvXjDEgAOCc/dTOQDQtTTXITHc2zuIbmNVOB9/urYyo5d20Gl2cN4ndDbKqsucmQHrnyGKbaxYXVposd6lvHe20CesAdm0cHdk9fKg+3qRynTdJsCx3xvcMGPhjI/INR0cj6j2BlvwM7bHuZMPzuU46VPqykS0N11SzSeew9HEpAiPpLHd5t7OtcsrS21Wz1Ca2O4QTPCyls5UDCtz7ao0iaax7JelyyJHFFZCSEE/abLDHtNLuwDm3v7qzusn0q19IjwfEA/oaKsLOx3u/sq+qpFHK0BCSqzE854yP1oydlupbXTobSEm6tBPOxOBFnpWNW21C30KW7iJNncSmGUDoCuCM/fWvjke2vLKWEgl7SMSqincVxjn2ChpIasSpK0s+21tVa1hYobkLgEjyFPLG+NuzwO2bdztcn+yfMVPTXi7OdoY9OY97pepZkgLrzGfbTHUbaS+jMlhZLLA7ErKjgBvb94rPkSeC+ObhKxXFqt5o2owzwsGa3J2+TL4j3eIrS6hJPrVl/rJHOIbiBAYY8cSjxH/asneRO1sVZCJrfg8+GePupn2Q1V9MS6murlls1TeIiuRu9nkay0qOuat9kD39u0sKTXcsGmvdDbJDL0ZCc/l1FZm+gtLK6kSKdLpB9l1OARVOs382parLeyuWMjkqCOi+AodA5Xgda2hGkcnJy2deR3wWXcpP2VzXRFuU4G3H9nGc1fDCfVJIGPbTK0hSSbLGMKvK5Pzq7MabFEdvIoZmTKg8Z8qKihfidoAFQ8dOa11pptlLtjmMIOME5yaJtNLtYSVKtcOSfWCrgA+z76zc0VGIrsIrovHFNAqmQHa3n7KfpZyyRrG5Cow3MIgQcAHg+8+VATIbe/hFszF93CEDC591FrqElvKVfBOdr8bdg655+P3is27NKpAmiqyTTI42tnkN1ra6f/QY/j8zWJ0qR57ye5Y7izHFbXTTmwjPv+ZrXi82ZT0I7kA3c+Rk943HxNK2gEZa8Mgi+sEYY58fdTS5BN1P4fWN8zQVmpmvJLG4jEiSAlST9nzI9vj8Kz9miYPeSNcacIhCivgs0hJYsB15phbFdI7EyTEgNNkk9OtQvIRb2t0EbcqhVQj/MefyFe7b74OxttDEACwGcnwxms9ySOjXGfN725ilJfeHyeVPGDVNlaS3Uyxw8BiPVz5eRod1UHLcg4wuMVsezUNra2qXcylzkDCrkgHwxXY8I4/Z7SIjEyrtLKp2xttVgpHB5LDnNPp+ydtrV/DMdaSdHIc2pYKrOOpwPjXrE29msk8ExSEF3ZZbcBU4Y7ueePV+6hbTWItZMDIk4W2YSvPBF3SOAPWbd51nb2XghqnZTTY+0bXOov3jSRbmt1ZvUHQHII8ulV6bpsVr2cvLDdKI7qRlG5PWhB6deuRR1vrWhazrMSWUt5FcykrE0qgiQL02s2fEUyW70u50q91C8urib0QvG6MAXjK9SMfrT/QYES9nbbUOz8em3M7wx2q71mK7fV59uPyqxuy+l6XPYalp7tHICEZYW3h8jBLAk46mhJ9RtY7S2a6WWWDUsvawQxk7gOMFc+Gc0TF9GG/t9NlleOe5hDofR87MZJyOueMHil+kGA9NE0/Q+y17p0l2t5BcMWGQCQf3/AK0gtb/0ez2rZSO8H1YlIAyoFGz9xFq0mmW1zLdXMMfeoBCoU+JzjxpfFf2F5PJbRpdGOWXBmRcxg45APicj86aTayNUWWdhbyXvp0kV7Kzjh5iDsHkOtabT303SrZYHLTROCQAudnwHTrSPTdb0k3SWKwarEyMN+8ALHj/EPAUXdW2rjWJU7l5ISAUmjjGCOT+4VErvIKnoq1b0E6gDajEcq7ZBtKgZ8aF0SFmlu9PmUncpyDwPI0bc20rW84mZ2eLaSMdMk+HuxVulwO3aC2mbGJkySPMr+9azeGdcMwPn9xAbe8lty2e7YrjPtovTrESIUDAuRnLDgfcOaK7W2Xo/ae8VfsmTPs5Gau0mZ03RqsmF5yOgNb3g4Wsh8GgB7TvI1DSYx/NE4P31dFocsDCWODvGGMKV25J6n20TDcSNdFDDJvlG4M7nbgeweNdivwJAQfR8ErkvtD+7dWbbNKo87G3ZvSIgX28kxrx45ODzzzXTfWyW0jMluGQDhUwRg5yAffRt3qNvNbTSwSwyOBuKALn7zWdlj+kp+8gQGNQDmX+0R4AeRpJWMa2sHpJiuZmYE4cOAWHv4PWvavqdtII7S3ZWmkbYzhMbRnJJ+6go9WuYTcJAiwyucLGnIBx1A9v6UNDEsbSNLIqMTl/8xx8uc+3FOhN2M9FbDzI+CQxzgY+6ttpn9XxY9vzNYXQJIyXXGCea3Wm/0CP4/M1fF5sznoSzjN1OD+0b5mhFhjluJZWm7sRAYOcYOf4FE3BHpc//ABG+ZpW8qG5kQPDyOd7Y+FZ+2WvRZNIsujSSLs5uFUbQAGAB5+ND/wCk6VzbaVbJ0aNmxnGSAP30NqF0iRvCioFDoVEbZBABGc1V/pBvFaPS5yA31WBx1zjNTFftHRNf6zDpCpfb3Y3L/aBzinmn3l9AjJbK4mhwQobGOPBaFs41aZyA2JRhx3ZIA88CtTYaY8kjyTLHFayW6qrYZenGQeoOCMg9a6ZNHLEWXms3dz2Mvh6ZI6tIkbKYlXjIJGQM9eMVorlLez7C3duiM0nogKEDARSB5dffQMmlackV7ZzXO6G5yiStGQ2RjB8uooTSdRlS3On30sVxavam3VoM72HQZB8qSdjaIXiwwdmuyM8A2zLccsDzyQaSXGqXunahrvdIxtbqSSCUHwJJ2/Gm1tYXEE2nDVZR9H6a7NHtUhnOcjP5UbpsVq309DexrLDqLs8XrAFTkkdfHn8qvsiaYrN1LEeyTLZzP3KFk24+ty3Rfb++n0s8k3+krR5xZvbSPak9zJwQcNwaWS/VWnZ9o5oxLpe/vEB3E+sCMY48KsuL++1DXLTWrW6hhubWIqBcox8+TgHwNDdhTJa288HbrVHSLuZfo9zhT/lOear0e2vLjQ9HgsxHDudn74nncCSePhVxu5f9bPpG9iMxa0WCZVRvrGK4YjjGOpqeji80u8is7SeO608OziNkIlQEHjP51MtDidsLgwduNad0Wf6pS4bjdjBNPYtSvtY05kMHMiOCYXwyern50pjgEPaTUNWW6ghhuAEUONzDGOcDw46+2pyWUseqRtDrefSkaeDYuwdQCMdc4HzrN5ZSJvZXkdrFI0iyxup3SYBOAAOWxx5Yp7pVqXOjy45BwfvP76z1pq1zpdxe2U1vLKsoG936bjn1h4VsNKIjOlxEZYE5x8f3VlPaOiGIs+f/AOkVY07XToy5+rQ/HFK9KldpFxIVC9MrxR/+kKXv+2d2Nw9XavJ6erQmhD+XIu84HBXru4rf0cns10WxYFn2QSSHlQJW5Puq24xNEskUi5K4eMYKg++uWW2zRillI8jMT6wB2ccfpQ9xqiQ2ip3bwDPLLj1j48fx0rLJogDUtPRMXksW/jIwQuc+yvaZFK0av3jqSo+yuRt8qXavczTShhI0lvJhVZ+N2OpAp/Yo4jQLEzo6gFt+MDI6cVTwhk/o0bVcSFnk6sB86DuLSNVZvrXeNuhTrnGBTSS1fc+1ZHQ5we9IzXRbkwFJQ6f7slRYhZoqRxysjKRJ15GK2+ncWMfx+ZrE6aqrqU+DwDgYOeK2um59Ajz7fma14vMznoTXC/yic9frG4+JpKLUyX0roMhecbgMnwHPvpvcllupyOneNn7zS6K5hS6kMsIkDdTuxjp+tZ+2XQs7QRBBBMTtJyrKSDjB9nmKo1wi67LWtwU7zuG7twPIf+aaa2kd/aTGCOHfGdx2E5wOPLypZorLfWF3pj5PeplQR/aXr+VLVM6o/qFGbsLq5ml/ku2JUOCfEfurQmLU5bH0i5lla0VVYyK6jOMZ8znms/bxG21BoZ5+728ELwTWm0pO+aLT0thdxFMvGZcEHjDKOMDoa3eTiWGMLbQTqLs8F5bSwLgyJLNvwT03DwNWXWk6TZXUdsXtWa3DSTytNhYmJ4yM5rF9ory70PWdV0+ImMXEsbkD2esPzxVkU8ur6R2j1eY7ZJe7GAOOvTPwFPqPszcSDRLVGS5uNLRpYPU+sbLAjg4J6Uiure2Ta0Sac4uU3RxLlmcA9R51V2hsrX6D7MzmBe8laNZHKfaGF4J8a5fXlhpfbnTJJGjhgt0bcMYCA5xSUQ7MMsZNFG5JEkn9YRvbbjmInk5x4ZH5VLV9K061jSZ5LSzXG7eZsnIz6oz45+dJdNkS81TWri2dyj3quO6O0shZ84/jwonUJ7OTtddSzIjW1nahkSflcnGT7+TR1yFsvhit3je7doYUXGLkIADk4zmjreLTJ7CWUTrNbRuTJcRthAAM5Ix1yccAUjv5Le70rRreCTfDPfFXVRhAARwPdmidRihsNb7T2dqFigew3hF+yG48Pifvo6A2PezEtrMO60+aK8lRzmHaCgXgg56g/lVmt2TrfWz+jXqXLSuwIcPuB6qhH2R5cVkrZF0v/Vq+tVaCS5iaOYxtjvBnH61qIVur3U/RLmMTrg91LJcMu0jBKnAzxkVMlTGnZdeQBGiUXBnLoy5dSHyG6EHxH61odIK/SyI3Po0OW9nA/UmkDzKbyS+ljSNIlwypn7Q48fHgc1Vaaw9nouq6nIwMs7CCMr0zznHsyaw3I6q68f8A6YnXblr/AF+9ulb+cnbB9lXaS8sMgmbOEwcY8KBx3k7MQQc5/KnukwBA7MQQeQ7MBiuh6OL2aSGYTs7Q3LKZE3ZQjg8YoGwiNxOVmm3Mi4yx28kndUoYEuJY5IjEkfIkkbKfcR1/8UzgsbOytZWhlDzMxIAYkbj0HPWsrNTPapBCLuCFLcI/ej1g2dwx/wCPvrQ2ahYkA48qT3ul3PpC3KbpGRgGVTzyOccedFWtxHJxHcSblGCDwV+FEsoY3OOMYrkiqYyDjkUJNfLEBuOFoF9VV22osjFuBtHX41CQENJUJeXCLyqsQCK22mf1fF8fmaxOit60wb1XLHIrbaZ/V8Xx+Zrfi8zGehJOQbucf7RvmazN0L5b2UWuCNu1geODWkuAfTZyBkd43HxNIopZItXlQoT3mPZxnHHn1qVhs0RC8mvPR4RcReonXYSc8dSaSW0z2l8JIZeCwZGHj/HStcJ7adCshEZUkYJFZ7VrF7Ru8j9eFhlRnkA5z4e0UYaNuOXWRHtJY94I9Yth9U6gSKFztNUaNqlrDdd8IpGnEJUSb9uMYx0prpF0sSmC7QyWs4wwxwD5j9aV652Un0mYy2zmXT52DIx6D2EjmlCa8WPm4qfZDEWaaz27guZ4JJVe0yVcDltpHXGDx+lU2ulvadjNd0tEZrpZwwTGSyAjBHnxVUGs3AnibVFWO3jiKgjcRnoMnOad6PN9LafcmISSXsDYgEOVHTg5z095rRyaOehdrKCfsv2f7j6x4JVMqAcpgDOahdGNu12m6hcxxGzBKvIMMg64BPn0pmbTWHdUuWWK4dTlXcIScYODjBPQ0CxNjIyas+ULj6shSpzwCcDqDR2HRZoFhF9Pa53sJSGW47yBxwCAzYwfca5q1pd2PaCTWUshf208JhljjxlTjg4PlgVCS2ieKSZXhZWcfZiO5CenAI8xzQlneLo+opGLqR47hikqSk+zmhPNhRTbaNejslazRwFbuyvDMsTdWHHHv4qwTzatd67fywNHcXlqYobfIJPA5/IU4vTudlimy87ZMPGPE5GehNDS6fbSLKryyRTuoMcZlDEHqDjp1yKamLpYqtLTULmTTIr6z9Gi0yLGH5Lknrgc4p/IFbUIksHZyJGyHVs/2ec8EHp99ZuFNWjvEhjvme6ZcAMMkgHoCQePurVXd4mh2RmlCemzDLKrH7Xnzms+SVG3HxtvILr90V7vTbdi8rEF/wDMx6fGqtYhMNjb6fG52wLlsDh3PJPtqPZuwkup31a6YHr3ZbxPif3V3WJI5PX5Ykf2ciiEaQublt0jMOg3sDz4AY+VaTRoFjjQRSKHbHDpyPLwpZaWclxLlI1DDOCSTg5rRWUEqKM3oTgbcMPW+7xqpMwiMJzLEYO8iAAJV+7fG3zNSmEkW1lcNA/B3tlhk8HAqMl2GGHmkUsfWQBSqsBnxHszS2a7idJIY+8MqhWRlUZLDwGPbWdGlBtwhIjVQ4XPr5UkKBxnmlF6694O5kWK4U5VlXk8dCfKi4dbimtZJ2TuDFgM20HBz08/bSaJLqe4Jbh29fvtxJPlnwqkOjsc11HO0bQtdTEeW4AVpbO29JtY+9t3tbnqjOAAD0wOaC0zs/dmdL2G7Ks3JORkHxA4Nadbe5VQrXAcDxZBu/QflUya9A9GY01HgupopkPeA5J9tbTTCDp8RHt+ZrHacQNRuu8fvHLnluprY6YANPix7fma04vIxloT3CEXEzf7RvmaWmJ7q+bY2woOSVzn+MUxnlKXUwxx3jdfeaTarIsc6sE7skZ35OB93vrP2zRaGZtJC+5Z1UFQPs5qubT5JI8C5DKeh25zQtoxms1ZIZH2nY22Q446EUdBCoQoY5IweMM/UUhidVS0cwXD7omPrMMZQ+Y/UUztZn0xO4u0FzYTrwB6y7T4j+OK9c2aGJowp46ZOaUJrEmjube5TvrVicqf7I8x5daiULyjbj5a/Mg6/wCycE8TXmkPJcwH1jAH9YeOAPH3Vnuz+qHQNTuGaKWNdwX6xSNg8mHgPbWlsrneRc6LdhweWhz6w+Hj8KNbUNNv3K6lZIJsbDJjDY8s9aI8rj+ZFPhTzEDaYa13eozToYUlKK+B6qsOSCfuq6a0itQ1rfb5tPyr+kjkp5HPl4HyoNtAhtreWLStQVYpWLGOVd3XwyCKWyadqqWUtq1tBcGRSO9Hqk58SK0jKP0yfHJehtPHa2mdS0rf3ZK93MTuWTJ5Az5V6+e11FZb4xzMgwHO1dhGMHrjFS0eGSC3hhv5ZO7jUAwxxAKTznjHt6ioixS2u5JbWYxRuciOQ58eQfMfmKO6BQk/Rm3jvNLid7jdLaGbasSjLwrnIOfdTuGxTUoY5IX9IQjKTA4aP3nyHkfbV8s+m2ZNy6oXZid2AoHsz5Ug1TtgXDQWQBU8DaML/wB6XZy8UaLjryY5vdRsdBiLAiW4IxuHUn2eykVhZ3XaS9F5dgpaocM3QH2CgLO2W8uVn1CVmJOduetaY6jFBbiGFQqcAKo8KtQrexcknVLQ3nkitrUpApCIONuMAeys1dsZJSseZOOPbRsl006YEb49nuqu3sWdpN0zRsrDPGQR7q0ujjoo022nCl0VQzZwzDGPZ1ozT1cuiSxlngYiUKhbHHB6Va0EEUDhBGUGAWIC+I9nnVEwntZ5Jrcq3eR4cqCFH/es3k1iqBro3ETFLwB9xO0sGG7g8DjrRsN5DYIkcdq5DJvbPBUH39TSqG7n9JVDG06o3qKWLYOPPzpldWnfT+sJ8ADoBx50FE73T7W5tZLm3AV5l6gZHv8AZQVvqMsNrHErO8v82ojIwfHr8KYpbMbH0QqY1TozYweQfupe1tM0yMqBnjbPqt6uKSGarTRJBHEZ5y0zjLKGyKaM4Y7QMtjJxWP0ueWG7kMcQcM2FkkfA2+81o4JX7vAmhMrDqrbsnFZyWSWZ23RRrl2NwJ3k1s9MBGnxA+35msTaKU1uVHdXfqxVs81t9P/AKDH8fma34vIyloST83c2f2j/wDUaHt1R7qUMNwAAwT4e6rZ2/lk+B/et8zQ1tPFHqDq8uGceqnn7azezVaD90MTiLOwv9lQKW6rqEtjtYY24OSDkg+HGORTF41lkWRvtr9nnzr0ltFN9tMnxBqVQC3TtXGogqVDYUZcZHPl0pb2rtlGnkjAY4ArR+jpap9TDu9mQAKT9oxNNYqVhYjeC0fBOB7vCrT/AFgKMWIbmzQTQGSNxyQMgffjnzo6DtTdy7re+hSdFHDuMkfHrVzXcUpVHjJEjesUyDj3CqoNDZopJjGyh3OwOOceFaNRexRlOLwyP01JG26GaRRnIGdwH30Q3aS+Cgju5APNCPkaX3WmXMOCilucUE8csagNgGo/jizT/ImPG7U35QD0WE4Oc7GoWbXdam4VlhB/wKBilizHdgkZHgK80zgFhnjpk1ShFeiXzzZGZpHmHpUzybsnOfH41ASd2SFUMMfGoPL3kO5iA2eK7DbyTzBVJPieOgrTCI7tvJYtw5YbXIw3j1o5Z5SysNxbHHq1bY6HIxGVOCfGtBb9nVxuk3Lx1BqXJFW2LLC6d02EFpR0UnG7PQCtOY5bT0eXZGAWJLKTxxnBBoL6LtI/X7xM5GfWwfYa7Z6nJDJv9ISRmLZZv7Kgnk1Dd6EkMRPHcwFZG3seCqxAsf8Ax+6ktxGbByk1xJIv7ORirbSSOnQ0yvZd1ussJk3A5LAYXxJIPX+BVDw2t5cNLcEy713LIWAZR5cGpQwaO+VVZe5aMxt6vGQRjAJ8utW6Ve9+xW4uDjaGznbt56GgruziEKSWs07P1WOU8Njkj8qpiaZNtzHEBA4y27n29B7aqk0MfXsu+ZIYijK4Kk7gdpxkUjWG7EgjkjlwAQ4DAAn2GrLHVbWKXYFWLvmBL8kqSPyr19Lm69HKbGJ/nGHrHrjB9v6UkgK4th1KK3W3jR3PVXLbfaRwK1ViiSwtFE0c5yA0sajanhwfE4rHzQmIILebvGlfa+3jI+HhitJBfwW9sIra6EZjXAjCZOcUpCAokji1+WOEbUTjBPJNbjTP6vj+PzNYbT2W61eWYMWH+I8bj7q3OmjGnxD3/M1fF5GU9CS5GLqY4/vW6e80qmubW3vxuYK7AAE01mfFzOpI/nm+ZpJqOm/SN7HbiUIHbJwMnA5J/jzqfZomFXWrxQOoZ1X2E4rkfaW1kl2s23PTcMZ+NQHZq0N9HAwZ9qlyzMSW8AKsv9H02BleeJ3kc4RQCengB8aX5GGJqEUihhIhB64NV3N7FEveykCNQST9wpfbdlYHzI7zxhjkIWwVoG+0mWC/SzguyY5QN4kOSBnw9+KEo3gBzbJYzQm6toovW8QAKKZY+69bBY9Ao4FJH0nUrGLZY3I2kklXHA91U2urzw3EiXowiZ5kUoT7hRXxgF3MEM9/3RuCsgXOxMdKBv8As13kB7uVwc5DHHFXpqSJJ38NmXj/ALy4xyo9lO0lW4t1MDL6y5UkZFDbQqMPb6JHJIIJUIZThgMFh7ceIos9miqFo4DhSOWTjHifnT+bT55m7x2RWjJKvGDmhUn9GV4tVjmw2frg5wartYdRHdaPF3VsibZJJzhGVduB1PTim9j2ZWFcJIy4OSaohaW51HZbNG0dt/M4HABOOfbWltBOsDmeRGY9AgxilKTHSKbfSVQK3fSY3ZwcfuoyQrGCxiLr/lFS3kRqT6uDyTQdlqkd3PLDHHtKng+DVGWAHqtxvhcpbyIQpxujwPvpTb20ck8wM7GCI4UAjp8PjWiu4blpyQV7kjptyR+dL106RhI7yggsGxswCPI1UXSAHhtS7HvWkaM/ZQkggY4yw+Qq8aRayoBGqyTp67KBgge/xq62uvS5ZElURyRnGFQlTjH7zR8TpDGwjkijJOGIgOCPfQ2BnGWzgjwqcltqxPhnHPJB8K5dXWoWkUJiRe5QAsFGc+fuoi9gltNTE6OsiSqWAcY3t5Zx8fvowzxSk2pgJYJ62B6o9maqxiq6Cx2sEzmOVTym2MZzjpn86Pls7fVrQOJVMowe8UDIoDbed24kgSCEZCq4G1fd+dU6VIiS4t98s4yGC8DbnqaK9jITwvaOYWRlKENG6kZ/7kijDNFAge2jDlYxK80pLMc+Hvoq30uVreRL2UvI5yHB5UEeHl41WlrFYWUkNzP3kZO1AFGeR09ppWI9pEckV9IkhUtgEhegyK3mm5NhFkY6/M1gtMkhivUELOwkXkuMHOa32nf0GP4/M1fH5mMtCG69W6nPGDI2fvNJp72C01q2n7wFWOx8H7OfE/GnNwB6XcAjIMjfM1mrrR7RtQwYQB169aj2arQ+XWbGGe4kW5gO7bhmkxnjpVydodHkjR3vIVYjOC3IoC27OaWUG60Q586IHZrSQv8AQoj7cVOBYOX2t6bOmyLV4oc9cck+dD2ep6HaPI636PIxGZJG3M3H/mrJNB0lD/QoePZQ40fTN2BYxY/3aMDwdn7QWtyjdzfw2wH2WZgWPw8BSaLV7S0vpZ3cXUrgDcGyufj0+FPxoGmuvFjDk/5aGm7P6eucW8a/CmmgwL/pszI8clzapG4xhRu48qttbi0tlh26uFWPjYD4VH6MsVbPcRYHuoyDTNOcZ9Hh4Gc4FN0Fonp2vRM1wt1PCqBh3ZB6/wAcUTNqekTt3bOGXxbPFcXTNO7sFbaEg9MKOTVTadYkH6mEBftZwMVNIdotiudOiZhHNEo8PWFXQ3tsFbNzDnwJcUJHptoV3LBC46ZCg11LGxckJDA2OuAOKKDB29uFbZ3TxN627ImAwfA8mldtZ3ME0VxHcwd6jEkGdcEEj2+00xl0y0x60MS58wBmqhpVkrhtkXJx4dfKqWBNjqKeOSMh7iBM9frVP61zNuybfSLcY6HvV5oGGGwVW9S39X7XT1ffRPd2KgBo4VyD1UDp1qQsoMAS7M8N3BFvQh8TLy3gcffVduLkBZLy+s5Cx9Yi5KlR8ODVjNpgAbfa7WOFO5cE1KS3s12hlhVm4UHAJ91OwsWz27SN3k+r2soSXciNMMDyPFEQXNvDuWa9siuMjbLyTVkmnQN9mJPuoOTT0B4Rfw0WmATPe6bNA0Ut3bspXBCv+tK0vbW0B9Ga1XdwTvJbHtOOaIFgu7hF/DVq2Knqin/lpaKVAP0srTEyagAgGFKKSfjmq0vbOVGN3M8jAkoO7zt6c8eynMWnopH1Sn/lq54ooYvsLkeGKLC18M7Y3cCajEiSM+fVH1eK+laWSdOiJ9vzNYOxBudYdyBhOBgVvdM40+L4/M1rx+RjyVQjuB/LJj/tG+ZpZJtOqKCR9ngU1nXN1Mf9o3/UaSTT9zqvrqeVwD5Vn7Zd4HCy7FwK4bgjihY72KRcq6nHkaqF/A2CsgPuNKmFhM8hPNUpuPQGqnv7d5GTvF3L9rPhU0uoYxuMigeeeKdBYdbs4obUZj3L+WDzXItSt5oyyTIfiBS+9uo5UYB1Ixzg5NCWQsxNlKws7zu97AWrCVc9WLHB+A+VHPeXFrFata2pRWtHEsf+IYGW/Wi4dO01Y2wSF2GM4Y8gnPzNMNPtrFJY2jkZ2jUqokbPqnqOa17IhIXT37Wug6EsR3Ov10gB6KDjP50dcKsidpGXoYkYfgq/6G0eRgGhDlYu6ALfZGc8Vx7PSVmkDSSh3j7t17xsMAMeflStDplHZkdxczQQ8xmzgl2jwcrz99X9kgRb3DG2EZad8yEj1vW6efFW2J0/TYGFoAqPjcSxJPgOpqqO00+MsyoRlxIR3rY3ZznrUsdF+uIltqljfXK97ahu72H+w5PDYpCs1wzQqbfu1XVJT3m8H1sH1cU8urzT7iaKadO+eE+oMk4PnjpXEk0oMpEW0rOZxnPDnqaa0JoSwWscunwrER3k+mytLjqWBzz8aHsPpC7mnmu49w9DluI+ccMNv6Vp7aPSrUTXEMSJ3ilXIJOAfADPHXwq/vtNFujFQsfc9wuP8HHH5UdhdTL3B2aNpLS2She6mIC4O8d39o+Xn8Ka2sQ0670i5uGW6S5t0hRupjbGcijrW10QRoIYhth3YVnY7dwwep8qnjSbTuZkhTMK7IzncVHs59tJux0OjHxn2VSY1J5FLW12JFyN7cZwBmuHWomwSSufMdKz6spMad2meRmp7EHSlY1OLAIlDZqqbWY0A2Nv3eA8KKY8DeRggz50p1CbI4zXBq8Eg9dtpxyGFCz3ls7ACRSKEgtHNEl238m45z419A03+gR/H5mvnmlwg6kBu9Ucgg5r6Hpv9Ajx7fma24/IynoSXKN6VMVznvG+Zpbe6e17jMhR15BHjWzNvASSYYySck7RzXPRbf8AYR/gFLrkdnz2Ls4VkZpJCQT4Crh2ftgCAMHzreei2/7CP8Ar3otv+wi/AKdMLRgn7PQMDskOfMVAdnQWG+dmHAxnyr6B6Lb/ALCL8Ar3ott/8eL8ApUwtGJGh2hTZjBPiOtQXs5bxqwLEnzrceiW3/x4vwCu+jW/7CP8Aop/R2YtdEthGFK9DnNWvpVuVA2KPaK1/o1v+wj/AACvejW/7CP8ApdQsw30BGWDh246eyp2+iJG7NMd+em6tt6Lb/sI/wAAr3otv+wj/AKfVisxR0O1LnjxzxU20O2ZMDKtjGRWy9Ft/wBhH+AV70a3/YR/gFLq/oWYu30GCBgxOSD40UmmW2WZowxPga1fo0H7CP8ACK96NB+wj/AKfULMfNpFq5GFx5iozaHazJtHqkDGRWy9GgP9zH+EV70aD9jH+EUdX9CzFW+hQxxlW9byPjUl0W2DqQDx4VsvRrf9hH+AV30aD9jH+EUur+jsyh0y0Kle6xU2srdlCGJePZWo9Gg/Yx/hFe9Gg/Yx/hFHV/Qsxz6NaO/82R7Kmum20TBu6BxWu9Gg/Yx/hFe9GgPWCP8AAKOn9hZlJdNtJftRAVH6KtE5VBj21rfRoP2Mf4RXPRoP2Ef4BT6hZk7ewggkLRoBmtRpwxYx/H5mrPRbf9hH+AVYqqi7VUKB4AYq4Rp2TJ4P/9k=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50" y="168275"/>
            <a:ext cx="4104078" cy="64981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031" y="168275"/>
            <a:ext cx="2087693" cy="278359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796896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377128" y="4002374"/>
            <a:ext cx="4429594" cy="2107185"/>
          </a:xfrm>
        </p:spPr>
        <p:txBody>
          <a:bodyPr>
            <a:noAutofit/>
          </a:bodyPr>
          <a:lstStyle/>
          <a:p>
            <a:r>
              <a:rPr lang="en-US" sz="4000" b="1" cap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 Samuel 14:20</a:t>
            </a:r>
            <a:endParaRPr lang="en-US" sz="4000" b="1" cap="non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AutoShape 2" descr="data:image/jpeg;base64,/9j/4AAQSkZJRgABAQAAAQABAAD/2wBDAAoHBwgHBgoICAgLCgoLDhgQDg0NDh0VFhEYIx8lJCIfIiEmKzcvJik0KSEiMEExNDk7Pj4+JS5ESUM8SDc9Pjv/2wBDAQoLCw4NDhwQEBw7KCIoOzs7Ozs7Ozs7Ozs7Ozs7Ozs7Ozs7Ozs7Ozs7Ozs7Ozs7Ozs7Ozs7Ozs7Ozs7Ozs7Ozv/wAARCAFaANsDASIAAhEBAxEB/8QAGwAAAgMBAQEAAAAAAAAAAAAABAUCAwYBAAf/xABJEAACAQMDAQQGBwMICQQDAAABAgMABBEFEiExBhNBURQiYXGBsRUjMpGSocFT0fAkMzQ1QkNSYgcWY3JzgrLh8SU2VLODk6L/xAAYAQADAQEAAAAAAAAAAAAAAAAAAQIDBP/EACURAAICAgIDAQACAwEAAAAAAAABAhEhMQMSMkFRIhNhFCNCcf/aAAwDAQACEQMRAD8AfS3UouJV76QASMB6545NRS4uCSDPIcf5zVFySLybgfzjfM0pudVkN0YrRd5j+1jqDXA27OhIeme4B/n5fxmpLczE8zSfiNKoNQmkiV9oY4yRgg/caGHaMFyqLlwcbWO3HJ65oXYdD03E46TSH/nNR9JuM576X8RpQNYkZ2Q2z7h1Cetx8K42sImFkV48nGSh4/KipBgdrdT9O9kP/Mf314XU27Jmf8ZpW193UHfuv1ZGQ3j7KFg1VriTCxNtJwCATRkHQ+e4mIOJpB/zmvC5nP8AfSdP8RpfEl00siyHC4BXH61YY7qEhgQwbqn7qVv6Kgo3Nyf76Qf8xrvpcx476TP+8aCm9JWLvEMeOh3HHI61WJ5Hhdt8GVHg49tFv6FDET3OD/KHz4ZY1H0m5HJmcj2MaSpfTLF3sjoqr9radxyeg4ouzluL2DeroqkZHXOfLFGfo6GJubgHieTkeLGpekzjrNJ0/wARpdHFeJnfIrHPq48a65u+7LYVQB0J5NFv6FIN9JmIOJ5Qf98170m4I/npPxGh4oXZcvLhiOVHOKrMN2rHEqhB0z8qVv6FBvpFyy8TP+I1B57kMP5RL7fXNCst0IScqWHI680N9ISBgsiYVlyGNFv6OkM3up/28vwc1w3U+3+kS/jP76EimFzu2F0VcYZlwCfZUWju2YYK7AOuDTt/RUg5Z5mUgXEwI85DzUWuJx1nm/8A2GgV9KDFY3RiOuTjFSxdvwBk458qLf0dBguJtnM8/vEjfvrhnuM49Jmx/wAQ/vpXN9IrMY4F3r5scYqhrm+gkIljPtJPB9xot/SaHXpFwrZ9ImI/4hp7pzM1jGWZmJzyxyeprK2d0LpCygjHFanTP6vi+PzNa8LfbJE9CK6UG7n5x9Y3zNCWFlGjPMCSZG5yOKNvEPfzkftG+ZoGxv2ERjEYcK6KS3H2n21kzRDFrCEyrLs2ODksvGff50NdaTbXfelowMjbkDnNFS3PdLN6rERYyM9c9MVCO6QN3JVw6x94cjzzx7+DU5WihD9CS2zt3brIpGAHJBH3VKPTbxScFEPmMtnw8aePfwG2imKMRI23AHI99ca6iR3UxthFJyDnoAT86rswEzafK8C20kzOgxhcAU0t4EhwqKAB5CoxXcFxLHsRhvVmIPUY4qXpsSxLIqNtO3Hx/dSbsRc8pLY4X24qwMgiZXJIx41GYnAwMg+ANRkwkGcEZHvxSA9F9QixnBTzNXhU4yox4ACll9fR6fZvPIVLDhFJ5J8KBs9du2Ks0azBuAg8/eP1p9Rje+sEvItjHbtO4bR4ioWNt6NaqUOc8kmiQ0ggzI8e4jkE4Ar0Po6wBO/Xfjk7hij0FEFUFwwGfaeorjbmVsesMfdUpCF53Dn+0pBFUghTjzPgaVBR1rgQwrKQW34A95qL3cRJjEp3EkdM9OtSi7p0CMFYLxz766iRRK7JGo4JOFxmmBUt7AiEb29ZS2cHoPGoma22sOpGWyFOCPPNQ9JQhXNltztU7/BSevuqs3Kq6gWTFXUJwMDGf4++ikAT3sAhVtwCld3vGcVF7qBlfEgHd/a68VVbyrIVhktQG3kAkADGeOfj86l38DPKpszhSBnaPX5PT50UBZJPFFIGEmCHEbceJGf1qxpoIp9shG/Gck0LJPbPIVa0O4yleRjw+17qpu57GJCbiId5kA+pkmlQDBSGcspyDyT4Utv51S1cKSDnqa6+qwS27OrBEVsHJ2/OlOw3kM9wxYBRlIkGMDwJ86qMQdjDQP5hh5Hg1ttN/oEfx+ZrE6EX9HbKYU9K2ul/1dF8fma14vMynoz2pi4Iuhauqy9620tyOppDantEqMsU1uo3ZyVzk1pLnPpM4GMGRufLk0utWZYypz6pIz51n9LTBCO00g5vLbAP7PrXmj7SvgNeWufMR80il1O+su2bW7XMhhZsBWbIAIzwKbNrpmt9VQtzbhwp6EcVXVj7BJj7Sgf0u2//AFiuFe02Tm7tj/8AjrN6fqmov2avpWupSUxscudw5HjRelape3HZW8kluJGkjDFZCx3ffR0Yuw3EfaESZ9KtwzY52VNV7QggG7th5DZS/shqF1e2bi5maUoftOxJ+80qvddn/wBbABMe6ifuwo6Dz/Ojrmh9maZvp8jDXVv+Gof+shcd/b4P+Sh+0z37aesllKYwvrOysVOMeys92eudVu7wSNdyyRqSCHckfnQo4sOzHs2mXk0vfTeju/mQaItRqNkGEAtVDHJGDRjMw8ay3afVbhJVsbaQoW5YjrSVvAWP7hr+5YG4jtHI8w376qCTKQBa2fPnu/fWUtb7UNIvYlnldo5OoY54q7XtUnTV4GSUhIwGAHHUc1fR2KzVIZkYMlnZgr0wH/fV51G+I5t7T/8Ar99ZLXdQlxZywzMgdckK3XmtDaTtJbI7Hkrkmk1QBv0hd9TaWfPsf99STVL1Rhba059jfvpLrszR6PM8bspGOQceNZzT4NVuwlxBMSFbOCT4UKNqwZ9DXWNQI/mbMf8AKf3176Uv5MEJZ8HwU9aR6hdS22iyTH1JguB7zx+tLuyN28scsUjkkHdzz1qeuLEaw6jqRHW3X3JVT3eplsiaEeWErCam11Lrs8EM7LlyQATR2i6le3cFxp8k57zbhHbkjzqnx4sdmlNxqOCVuowT1wlUTJey5D3iYPXKDmsZHDdvqLWfpDlkbB568++mnaVpoIrIFyGHBINLpTKU2N3sLjbzdIAMEYQD3VCWzvVjZvSyeOBt60o1+eRtOspN53HJJ+6n9rO30QkxYltnBpONIO7DNCjmjt2aWfvAegxgCtrpXOnRfH5msdowVbbO7OTWx0vH0dFjpz8zVcXmzKbwJLlSLmfH7RvH/MaXxxtGz5JbLeNMbnPpM2P2jfM0vA+ufJPXpWb2UtGO7Wr6PrtrdjxAz8DSSO+KvfjccTj9a0/beDfZQzjOUcjPvrE90yRrJuzurphTQGms2ig7F3PeMFaYgL7TnNVaTqFnbdnLy2mnCyyg7VwTn8qKn02OTseJnzuh9ZQD5mlmmaLBd6Nc3jMQ8Kk4z1xSxQh32KkEdjcyE8AEnNZSSRnvGu89ZMk+3Oad6LcejdndQcHkjaPicUrWBTokku9d4kBAzzRFZYzdzyrP2flfPWA/KkPY4kRTeWaM0ufvuykmTnbGw/Kgex5ws2POorDA1G4Ac+dYvWTu7UD3j5Vr2POTWR1zEXaJHPRtpz+VENj9FnasAeiMAOh/SlmsbprqIDqY1pj2okWR7WNcFgOnvoK+TbqNqG6FVzWkdIQLLOZrS3jY5MRx8K29hhtPh/3axepWptb8xj7JIYeWK2mnY9Ai4wdtTNYQ0gHtDIkelSI7AM/C/Cgez2q2llad3PJhi3GOaP7R2sUunPMy5eP7JpVoWk2l9AZJeGB8/bSXjkT2Mu1dyp0yKNDnvHyPb/GaW9mZGt9VaI8blqXaQoLy1tA3qxgZzQ4kS316GSKRWVtuSvPXrTS/IyV5cpa9pp5pTgKx6VLs4Wm1V5lBCtz0qjVYu/125XqecU17KyxGJ4yAJFPxxTeIiBbf/wB1zEceufnUu1lzE80MQPrxnLD31yA47VzY/wAZqXa63jRoplQB5D6x86n/AKQwPVdQgurG2giJ3RZ3Z6VqbBA+iIrHAKcmsxq1hBbabbTRrtaQ+txWq01S2joOPscUp6QkMNHdfQwoFbHS/wCrovj8zWP0SP8Ake4+tn4VsNL/AKui+PzNHF5smehJdn6+fb17xvmaWQPM5cSpjB6+dNLk/X3Hn3jfM0ut/WVm2nO7GT41k9loC1qwOp6ZJbq21jyp9orKnszdvpiMFxNC3KeYrebSDSLWNfk0nUbe3ECukoBJzzycVUW9AXyadJP2aayjwsjoPtDxzQeiaFdW+iXtpLtV5VIU+FHat2ig0m0Rym+WRcolU9nNcu9WeRLuDu+coQMDHlT/AEkLAlTs1qUekTW42hi+7kfaFURdkblrcSHCuE+yfPzrfMDg85rLa72nksrs2dnEJJU4ckZ5pqUmOiOj6Zd22l3NpMAC4IU+HIqPZ7S7jT2lWcDk8Gr9H159Qif0mIRtGOSOlKbrtZdNcP6NApiU9WGc00pOwNURzSXXdIOoxrJEcSx9M+Iqy21pbvSZryNAJIlJKE+NJx2tuc7mtl2A4JBNKKd2MrtdDvpbpXumJ2+ZovUtGnn1CO4hIKKFBXx4ptZ3kV/arNGThhyPI1bK22Mng4Gabk7FQm1vSZbpYJIgN6cN7qb2cZjtI0bqBWcHae7DHFujBeuPKnmm6nFqFv3q+qV+0vlQ06yPBZqVq17YS26kKzAYOKz6dndRjYbZcAHOB/5q277S3LXLpZxjYniRk020bWRqkLbl2TJ9oDx91P8ASQC660G7ur5ZpWDKRgjHTioydl5o2iaBwdpycjmjNN1ue51KW1lVcKSAVGPOqbHtBLPrEkEgCxNwg8qVsVE/oK4XVlu2YFTjcPKpWGizWOrSzK4MTHOK59N3Q117NlQxA4GByKp1XXbmO99FsQNy/aOM5oywoIj0SaPWmvN4ZGbJB4xRWu6M+qRR93JhoyTjHWhtJ1e+uLef0iHfLDkqAMZ4pW3aHV1JuCFWPdjaV/KlUm7GOtQ0GS+023tw+14jk+2mENu9rpXcdXC44qzTbxb+yjuAMbxyPI0VNEJItmBWbk9MRzSGVbQBSeOuK12lnOnRHp1+ZrF6KdpkQD1AeM1tdM/q+LnPX5mteLzInoR3K5uZz4d43zNBwrhCQTyx8aPnANxcYBP1jZ+80tg+rneIvk9QprJ7ZotBCjnkfGsV2141qywP7K/9RrbA4ODWI7bH/wBZsz/kH/UaqHkD0U9q7d4riyu3G6JolHuIraaULY6fG9sqhWXqKB1bThqfZwRY9dUDR+8ClfYfUi1vJYScNEcrnypv9REahiVByM18+0zF52omeQZzIWOffX0Jznyr5lFBOdUu4Yn2yAtk59tOAM1urww2mnXc0ShXaPBI9tIezdtHLaXDuoYlTjIoSxmuJdP1CJ5WcBM8nPSmPZVgLObzA5qqpAhTpcjRx6hCOhjP60To0CTabdCQK2EJyRQlgMvfcn+bOfzo3QMfR15k/wBhvlVsRZ2XkYLLET0NPpuYpOmNppB2YyZJj4ZrQTL9U3HgaiXkUtGX0BEkvJkZQykc1XpUxt57xEJxsb9at7OgDUJfZQ+n+vdXW0Zyh/WqJDuzEaSzSs6BsedQ0L+T67LEnQEr91XdlT68wNU6X63aGVweCxP50vbGT0fP+sM3+8f1pS7tDqbyKM7H659tONHyO0UvTliPzNApbNc3l5COTyR8KfsRekgm7RiQHIYg1bpSrJ2hnaTpvPX30v0fJ1aIHzxRCWzTajewg7Tlj8Bmh/ANzBFAXZ4ym48Hbisz2m1DTpbM2ts+Zu9BYKuORkfrUexrN6bcJuJWq9N0wXPaG4S6hZV3kgke2s0qeR2PuzELx6NGGGCeaazSiKJnY4A6k1bFCkMaxIMBRxVV3CZoGjBwD1IHNZN27D0Q0Nf5O7lftGthp39Aj+PzNYzRpXUvbFT6lbPTTmwj+PzNa8XmRPQjuGIvJ/8Ait8zQayRemOo+3jJOPCib8ypJctCgd97YUnGeTWeE2qoWmNlGjMceu//AGrNrJoh7uY8ZzWM7aQzNqlo6xsU2gZA4+0f303a617uhJHb2xUnA9eq0ftFdDc1lbY3YG8jmnHDsbimUa1rl5pdjb29vbFzLHxIeceGKE7I6bOk73cowW6+2nD2faWdQGtbJlHTJqMq9pbdApgtFHTANVeKQuo2c8+FYfWre40vWpL6KLfHNk8DxPWm8V9r0zlRDBgZAbnBx15ogw67cKFaG1JYkBCeT7qSuLG0jN9m7Z55bhHjKrKhHI8xQivf6LJcWwiLd5kZx+YrVxRavG2yK1tw27Y2OgPkak1rq4JF1aQIwOME5+XFX3J6me0rT5l067ldDudDgY60sglvYIJLeGEqJOGJFbW1j1OcssdvAFTAOWIFemtr6EbjZ28gJxuSTofaKO4dRZ2fsHtLXc64L9KaSglGAGTiuqbsxoTaxLv5UO5Un76Mjs718fyO3I/49RfspRPnqG9s5pRFEQx4ORTbQNOdA8s64LDFaC5mSyfFzZWe7wAuCWPwFSivC0CSro8ZR87SJW8PD3+ytHLBNGReO+0a7lEUZZWGAQMgijezlhKJmuZVwT04rVR3CTbxJpVqAnQm4bk+XSupfwxoy/RVuGjJ3Dv3xjz6UOVgZPToJou0EjSRsoLHBqemW08XaCd3iKqznHHUZrQx6zDLeGCDRbaQg/bWdsY86YJPhgJdLtoGLAANK2eaTYGJ+j5LXtMBHGe7LZBA45q7W9Nu7HU3vrRNySg5AGcZHNa66uEgli2WdpJvGQySscc4qPpU0mM21vGGB2lySGwM4BqezsKM32OtZ0vJZZoygbpnwo/TW1EdoLqC4YvEp9QlQOPPpTUfSByIIrfOTwFPkPbVAfUpGLRm2z06c/Opcm2NJDTjr0qm6dhAe7I3Y4yOKoSx1mYFjd2qIRkMFJHuJzVE+l6+UlVp4doHTb1/OoKpfQjQ0Cwby2WY8nNbHTjmwjPv+Zr5rbas2kJJ6ZKsjjhYEGCD7fKt32TvW1Hs3a3bhQZC/C9OHYfpW/Cn2sxnoAuAfTJx0zK3/UaRX013mSFncxcBjjhV6mtDcKDdTFv2rfM0m7xrm6ktkk7tBneRzuz4Vn7ZaF8dnLhGhEiRS8kIM5H760Ftb2YESGB+ASdy+eBjFTtYo7e3UIfVQYA6miYhiN5d2dxwD1qWxlkY7sbEA2KMAeVKdVnWNWPGQDjA6GmqHZHvP3ikGvKfRWlySCRnHhz1xRHY0Q0uG8WIypCQVO1Q8e4HOMnHHjTGUXEVxb+kXTK8iHbHDFgAcZyAaFguricBSruYlxmNWAx7gfKjoLSB5m3zyzrDH6uW5DE8gfd0psQKt6lpcyvKneL9oNtbIbPB5qN/eXRTdJ3pBOAqjAq25voLRu+e0lTgruflVz4ceZpbLcvqEMMMYOYeCy+PuzQkMIj2w2bZgcxOCXO7B4xnP8eFTjS1uI1lgldLmI/VyAnnjPT8qRTv65gZ5V2kq6J4jkg5+7imWk2zoG9IilQBi6AHpxnmm0APrc0jNIsQVYSowEyQD1yPKrWiupdLBtL1gCvrZGT7s1G+CHuU9KJcABsZxnxxigrS6a01Dajgo0mGVSW3D2e0dav0ALYTwWc7NJDJLK64O5vHHj50zsbif0YqkbvvG0IegAx186cNbpJibKoVB3NtBzxQS3SdyxjaRguRgAru6cDildjKfRr0OCyiHvD67d5jcB0+7NR+i0iikubi4WVMhSAScnyz8TVixTgAqqkCX1w3rFMD29c8UXHY3FyspMuVH9k+ovwpXQgDSIIBdSFZY4ZVONrLkAedWw2Fwb1pXk9QuAxbnvQD1HlyM1a1mYFeZJ0m3KAUB9b2HJ8KtGoGOzVe8kMgHrqr4Az4Djmk3kA70RXi77uU9HU7sbQoHIJ59/yqADvaStHat3KE5QuOc+PTxqMd1dtCndrIYEBDs0nqqMZ8xn99FLK9qrMrwLbSorKdpxt6YFIQguIpLe6jniG0Agrt6joPv9lPpdhlMiRwoSg9Z22n4jp1xVN3aOkaXkMTFIgTGNvK58SPH2GhJ9asLO3ae7nWffnMIhw2fHnwodvQBr3UtnbsVntgm4eqccjx6ULr9xqNno7T28qwhSNgXklD5e39Kwms69Lf3Dsqd1GW3CNTwP44pv2duZtfiks7idpZoIt0UTt/OAdQD4HFDg6s0h1ezL3NxJM7PI59Y889fefGvsHYIg9i7Aj/AGn/ANjV8i1eBIbkiJiY+oY8fwa+tf6PP/Y+nf8A5f8A7Hrq4/phy/CUzYuZwf2jfM1nrqKKI3EzxkrnGVOCDjwrQXWDczY6943zNJJGAvk9IZBCZMBWPO7BwTxXN7ZSDdLNw1nunDZ5wG6lfDNNYR3duIxyQOlBRzxmRQSMHAyDxVkWpRyO2YjwQAfM88ezp+dRQwlFbackAeWeaUahHG6ESAd34jHNHi7icltrkiQIPHxxn3UPPcI7uwjYojBT0AOTgU0qYCe21iW1cwyyyFUTKEDazHwBqyS+e4ZlXvHIKtu8z/az+Qpg1va3O4zQAGMAguueTQk++3GFji2DpkkVaGeZZr63eLuERGYZ3MSeDn76rvoG0+6iuI5mh707JSPLFSiubqOS3SKFYkkOWdvvOBRWpyRXGms+3vIymcEcH20ldgA3dpDZLNd205HdrvI6Fh4ZoZNQmZWZ3ljEgJIZh09gphZWfptoomLyM4UEDJJUHoR9nw8c1DUzBBcMYd7jBJLeJ8s1V/QQnu0ldtwct3jFjnqOOPnXdKsJtxuTAWRASueufZT3S1i5inlV5lOZCecnzrl3qTd00dogQLlSQOpz0FHb0Mkt3uGI7eXpngUK0YWYoB6oQlc+XlTa3iaGyiEu1SqAHA9lLJpFu74QgFUAIaSPxz4VKeQJ2FpNJHHIuIEkHr4IOePAeFetxLPcNaGVFjhIUyvnL4zgEVW1tHbzM1yjTI+BFtBXLeRANEaTMqTO6BLaTrIWQkHy69KCQp7dzEEgaCWRFwEUsufA1XGhkUxTQuq/ZwWGBx485Jq1naMm5Z0mkVdxkG5UwPDjxoC51Je6yheTdLjKs+1R16cUkBYzx2Vr3NwJCcBCiHhx0/TP30wX0Wez9Hls37rqVYDC+2s05MRaeTIkHJYt4HP2Qfb86TajrkjAJC7KQu0ncefhT62Oh/r3adbRGtrWZpJU9USK2FwPHHnWFubuW4mLM5dietVNKZW2gnPiT0FcJWMeqc+2tVGhxVntgQDfy1WW95NaXEdxbSMkkZyrLxiqJJABlvLp4mqXld8cYWnVlyajofXNpNqOmtq5TdD3uJivOwnxxX1DsGgj7G2KqwYDvMEeP1jV8i0vULuBJrSGYx293hJgfs48/hX2nsxpy6V2dtLJJVlWMMQ69Dli361ccOjmnlWAXAb0mbB/vG+ZrO6kj3F5EhyUaZVORkGtHdLm5mZeveN8zSK/aKFHxvEqygod32Sehx765/bLQxW3t4JN7QJhcAYTqTRxuIEwzSBemQ3hnpS3TpzfWqGeNW3HLA9P44o94bdo2LRBs4GM9cdOM1Awjv4zN3aOm4DJAPNUG6g7xfrUw+Sv+bB8PiaktrAnrBAzEYznw8qibaCIIe6Tcv2cDp/GTQB6VxLbhlO4HoaRxpLcasysm4RR7lUnGTzTG+1Wx02MLNKkZA4jHJ+6svJqGo6jdG40q2lQYxvPTrn3U0/pUU3ob6kIrNreGX6xg3rANnauMf8Af4VG41CGSxe2ifJSParMRyKAteyOq37d9LOqs3J2gn2+HH50fH2FVMd/eqvHiB++i0X/AB/WF216tnClrE7BHG52i5weBx7KE1JYBbiFIRudjs2J65PxPnVh7G2aEAapGCP486Js+zlxaSiW0v4ZMdFyPuwaXdFLi/sD03TrtJC7OjFlG/qcc56+80ys9KSGVpSxYk7gPBc+X3UbHE6IFvLJkUH7cDEH7jkfcasfRzehZbK7WQxoRhwRIpPj1pdk/ZEoSiA3ZkWMDwB5oHTHIUW7xR7snY5fBJzzzRd2DaNKly5bgeo39keylimMXu+WMAn1QMgMvGTnPXrVozHUrxQuiXEEM0mAC28A5qEl4Wb+TokC928YaQ5ycjB6486ot2Vp0k6omV24G344om+ljm7tUJRsZ7yNdysp9vwpALryeSS3eORhJIoGJA49U+e2kYZbcjvJgzuCVGcjGOPcab67qcUciF44soCAjJ1BHWsPd3TSOZkOMfZx0Huq4otL2y3UNTe4kZiNgHAA8aTzShmwvxNHXyi4jS6iPqycOP8AC1L+5Y45wD41tGJlKd4RIlFiAHGOvtqvcSBheM4yfCpLGvA5PvPFTCBjhR7jTK7NopVR9piSfzq2KB3OTnHlVq2wTMjf9zUt4YlRlV60rJbR1dkfGQW/KvsXYZ2k7H2DMSTiQZJ/2jV8dijDNgcmvsfYhSnZCxU/7T/7Gpx2ZNlVwp7+fBP843T3ms5PPPDdS95GZFPGMA5JwB8K0dwxW6m/4jf9RpBdCO71JkkmEQVTg8da51s2RPRblEQWzNiRBnYfAZ6D2U3dIghlndk+sDDHOOgx7qSWNsWvy8QXECFTIv8AeEj2U1iuVVO7lx3cy5BY/ZPlSY2Gd5bW7ShWywwzKT0FIL/XrzU7r6P0NGlk6PKBwvnj99CvFc67frpVm2Yoyd0/+FfafKmsktjodv8AR2nqueBJKeC582Pl7Klv0tlqNK2BwdnrGyb0i/lW8uW+1I5JjU+Q8WNFXGsWtl6ixF2xld6Ege5RwBSjULyWGdCLmN5VOdo56c49gPSlGpam17MJXhcDbwQ+PhWi4/bIlzPUcD6ftRd3VrvjkkVlfDI/qgDx99K59cdbgrlWRz18Uz50jjieVJhgjglcN4eVW+gTCPZKpx9r7Jxx4+6taRjbZdNq8/dIguMuGO47Otdh1mULuMpU/wCHYfnVseiyTTIg7xZQo2ZBC88kc+PT76CkgvLeYwyQmLDZwBnr/wCCaGkyk36NDp3bC/hYpHMzIuPtcgj41p9P7T6ffuq3CG2m8JEPGf0r5j6HPbLI+yT1m5bpk/GpQxzwbZ1kKqeTk5HuNYz4oyNocso7PtchtrpI11JI54xzFcgdPf8AvrM61o13p1296GE1sR6pVc7enJNI9A7VvbfyeRu9iI9aIt09orXWuqx2qLuPf6fOMAnnZ5/9xWNyg6Zt0U1cRLDLMYHZY+8QAgg4XPHljmvAltNaVJ1hMa7YkC+szeWfPim1hp2mXlxcW0KOsy5fu1IxjyHn7/bQ01mXW6s5YfRXiXcsWMsR/iB8aHP4HHxq6kfOLm5nu7h97FiTzuqmRQYgmfj5Uw1xW9LkuFi2ZwJto4DefuPWlJdmOSAuBwBXTFXlDbjFUydiUhn7ubmKThh5eR+Brt1B6NN3Y9fHRuMEeyoiJ5B448auDrFbBJFL4+zz099aHP8AlFC225iW5Gep8KmxVAvdYBHUkVEM7spZsNjp4CpNG2CAxJ91KzJysiDv6ksPdUltSTkbiCOmKJtrV32sY2CkZyemaaQ2kqO6RRtIwXhlyRUtk9WA6bYvLNtC9Opr6z2Zh7js/axYxtDf9RrG6BbKm5CuHB5zW80xdmnxL5Z+Zp8b/VBJUhJc8XU/U/WMf/6NZq6tpruSXuFPdseSW4BHsrTXBAupwTwZG+ZpIVuFuJoLWNZeC3B6fx+lY+2aojb3DW5SJrwvKP7tUz93jQWo3Ekk/oqRyb5yCqkYwenHv/fRsMKISFUkR5EjMdpJ6nPHWi+zNot/q8+oyoFjt/sA+f8A2HzolKlZrCNsvnEXZXQVt42U3Uw3Sv8Ax4Csxd31vbsFWeVmfJkBQYbzzXO1erNd6lIHDGJhjAHOPDrWeu7m5mZJA7Nj1dpPP5VfHClb2ZckrZbOe/uS0St3bE42faBqAkXvEtRZmaVeWXdgKP8AxROkLLLcDvXjDEgAOCc/dTOQDQtTTXITHc2zuIbmNVOB9/urYyo5d20Gl2cN4ndDbKqsucmQHrnyGKbaxYXVposd6lvHe20CesAdm0cHdk9fKg+3qRynTdJsCx3xvcMGPhjI/INR0cj6j2BlvwM7bHuZMPzuU46VPqykS0N11SzSeew9HEpAiPpLHd5t7OtcsrS21Wz1Ca2O4QTPCyls5UDCtz7ao0iaax7JelyyJHFFZCSEE/abLDHtNLuwDm3v7qzusn0q19IjwfEA/oaKsLOx3u/sq+qpFHK0BCSqzE854yP1oydlupbXTobSEm6tBPOxOBFnpWNW21C30KW7iJNncSmGUDoCuCM/fWvjke2vLKWEgl7SMSqincVxjn2ChpIasSpK0s+21tVa1hYobkLgEjyFPLG+NuzwO2bdztcn+yfMVPTXi7OdoY9OY97pepZkgLrzGfbTHUbaS+jMlhZLLA7ErKjgBvb94rPkSeC+ObhKxXFqt5o2owzwsGa3J2+TL4j3eIrS6hJPrVl/rJHOIbiBAYY8cSjxH/asneRO1sVZCJrfg8+GePupn2Q1V9MS6murlls1TeIiuRu9nkay0qOuat9kD39u0sKTXcsGmvdDbJDL0ZCc/l1FZm+gtLK6kSKdLpB9l1OARVOs382parLeyuWMjkqCOi+AodA5Xgda2hGkcnJy2deR3wWXcpP2VzXRFuU4G3H9nGc1fDCfVJIGPbTK0hSSbLGMKvK5Pzq7MabFEdvIoZmTKg8Z8qKihfidoAFQ8dOa11pptlLtjmMIOME5yaJtNLtYSVKtcOSfWCrgA+z76zc0VGIrsIrovHFNAqmQHa3n7KfpZyyRrG5Cow3MIgQcAHg+8+VATIbe/hFszF93CEDC591FrqElvKVfBOdr8bdg655+P3is27NKpAmiqyTTI42tnkN1ra6f/QY/j8zWJ0qR57ye5Y7izHFbXTTmwjPv+ZrXi82ZT0I7kA3c+Rk943HxNK2gEZa8Mgi+sEYY58fdTS5BN1P4fWN8zQVmpmvJLG4jEiSAlST9nzI9vj8Kz9miYPeSNcacIhCivgs0hJYsB15phbFdI7EyTEgNNkk9OtQvIRb2t0EbcqhVQj/MefyFe7b74OxttDEACwGcnwxms9ySOjXGfN725ilJfeHyeVPGDVNlaS3Uyxw8BiPVz5eRod1UHLcg4wuMVsezUNra2qXcylzkDCrkgHwxXY8I4/Z7SIjEyrtLKp2xttVgpHB5LDnNPp+ydtrV/DMdaSdHIc2pYKrOOpwPjXrE29msk8ExSEF3ZZbcBU4Y7ueePV+6hbTWItZMDIk4W2YSvPBF3SOAPWbd51nb2XghqnZTTY+0bXOov3jSRbmt1ZvUHQHII8ulV6bpsVr2cvLDdKI7qRlG5PWhB6deuRR1vrWhazrMSWUt5FcykrE0qgiQL02s2fEUyW70u50q91C8urib0QvG6MAXjK9SMfrT/QYES9nbbUOz8em3M7wx2q71mK7fV59uPyqxuy+l6XPYalp7tHICEZYW3h8jBLAk46mhJ9RtY7S2a6WWWDUsvawQxk7gOMFc+Gc0TF9GG/t9NlleOe5hDofR87MZJyOueMHil+kGA9NE0/Q+y17p0l2t5BcMWGQCQf3/AK0gtb/0ez2rZSO8H1YlIAyoFGz9xFq0mmW1zLdXMMfeoBCoU+JzjxpfFf2F5PJbRpdGOWXBmRcxg45APicj86aTayNUWWdhbyXvp0kV7Kzjh5iDsHkOtabT303SrZYHLTROCQAudnwHTrSPTdb0k3SWKwarEyMN+8ALHj/EPAUXdW2rjWJU7l5ISAUmjjGCOT+4VErvIKnoq1b0E6gDajEcq7ZBtKgZ8aF0SFmlu9PmUncpyDwPI0bc20rW84mZ2eLaSMdMk+HuxVulwO3aC2mbGJkySPMr+9azeGdcMwPn9xAbe8lty2e7YrjPtovTrESIUDAuRnLDgfcOaK7W2Xo/ae8VfsmTPs5Gau0mZ03RqsmF5yOgNb3g4Wsh8GgB7TvI1DSYx/NE4P31dFocsDCWODvGGMKV25J6n20TDcSNdFDDJvlG4M7nbgeweNdivwJAQfR8ErkvtD+7dWbbNKo87G3ZvSIgX28kxrx45ODzzzXTfWyW0jMluGQDhUwRg5yAffRt3qNvNbTSwSwyOBuKALn7zWdlj+kp+8gQGNQDmX+0R4AeRpJWMa2sHpJiuZmYE4cOAWHv4PWvavqdtII7S3ZWmkbYzhMbRnJJ+6go9WuYTcJAiwyucLGnIBx1A9v6UNDEsbSNLIqMTl/8xx8uc+3FOhN2M9FbDzI+CQxzgY+6ttpn9XxY9vzNYXQJIyXXGCea3Wm/0CP4/M1fF5sznoSzjN1OD+0b5mhFhjluJZWm7sRAYOcYOf4FE3BHpc//ABG+ZpW8qG5kQPDyOd7Y+FZ+2WvRZNIsujSSLs5uFUbQAGAB5+ND/wCk6VzbaVbJ0aNmxnGSAP30NqF0iRvCioFDoVEbZBABGc1V/pBvFaPS5yA31WBx1zjNTFftHRNf6zDpCpfb3Y3L/aBzinmn3l9AjJbK4mhwQobGOPBaFs41aZyA2JRhx3ZIA88CtTYaY8kjyTLHFayW6qrYZenGQeoOCMg9a6ZNHLEWXms3dz2Mvh6ZI6tIkbKYlXjIJGQM9eMVorlLez7C3duiM0nogKEDARSB5dffQMmlackV7ZzXO6G5yiStGQ2RjB8uooTSdRlS3On30sVxavam3VoM72HQZB8qSdjaIXiwwdmuyM8A2zLccsDzyQaSXGqXunahrvdIxtbqSSCUHwJJ2/Gm1tYXEE2nDVZR9H6a7NHtUhnOcjP5UbpsVq309DexrLDqLs8XrAFTkkdfHn8qvsiaYrN1LEeyTLZzP3KFk24+ty3Rfb++n0s8k3+krR5xZvbSPak9zJwQcNwaWS/VWnZ9o5oxLpe/vEB3E+sCMY48KsuL++1DXLTWrW6hhubWIqBcox8+TgHwNDdhTJa288HbrVHSLuZfo9zhT/lOear0e2vLjQ9HgsxHDudn74nncCSePhVxu5f9bPpG9iMxa0WCZVRvrGK4YjjGOpqeji80u8is7SeO608OziNkIlQEHjP51MtDidsLgwduNad0Wf6pS4bjdjBNPYtSvtY05kMHMiOCYXwyern50pjgEPaTUNWW6ghhuAEUONzDGOcDw46+2pyWUseqRtDrefSkaeDYuwdQCMdc4HzrN5ZSJvZXkdrFI0iyxup3SYBOAAOWxx5Yp7pVqXOjy45BwfvP76z1pq1zpdxe2U1vLKsoG936bjn1h4VsNKIjOlxEZYE5x8f3VlPaOiGIs+f/AOkVY07XToy5+rQ/HFK9KldpFxIVC9MrxR/+kKXv+2d2Nw9XavJ6erQmhD+XIu84HBXru4rf0cns10WxYFn2QSSHlQJW5Puq24xNEskUi5K4eMYKg++uWW2zRillI8jMT6wB2ccfpQ9xqiQ2ip3bwDPLLj1j48fx0rLJogDUtPRMXksW/jIwQuc+yvaZFK0av3jqSo+yuRt8qXavczTShhI0lvJhVZ+N2OpAp/Yo4jQLEzo6gFt+MDI6cVTwhk/o0bVcSFnk6sB86DuLSNVZvrXeNuhTrnGBTSS1fc+1ZHQ5we9IzXRbkwFJQ6f7slRYhZoqRxysjKRJ15GK2+ncWMfx+ZrE6aqrqU+DwDgYOeK2um59Ajz7fma14vMznoTXC/yic9frG4+JpKLUyX0roMhecbgMnwHPvpvcllupyOneNn7zS6K5hS6kMsIkDdTuxjp+tZ+2XQs7QRBBBMTtJyrKSDjB9nmKo1wi67LWtwU7zuG7twPIf+aaa2kd/aTGCOHfGdx2E5wOPLypZorLfWF3pj5PeplQR/aXr+VLVM6o/qFGbsLq5ml/ku2JUOCfEfurQmLU5bH0i5lla0VVYyK6jOMZ8znms/bxG21BoZ5+728ELwTWm0pO+aLT0thdxFMvGZcEHjDKOMDoa3eTiWGMLbQTqLs8F5bSwLgyJLNvwT03DwNWXWk6TZXUdsXtWa3DSTytNhYmJ4yM5rF9ory70PWdV0+ImMXEsbkD2esPzxVkU8ur6R2j1eY7ZJe7GAOOvTPwFPqPszcSDRLVGS5uNLRpYPU+sbLAjg4J6Uiure2Ta0Sac4uU3RxLlmcA9R51V2hsrX6D7MzmBe8laNZHKfaGF4J8a5fXlhpfbnTJJGjhgt0bcMYCA5xSUQ7MMsZNFG5JEkn9YRvbbjmInk5x4ZH5VLV9K061jSZ5LSzXG7eZsnIz6oz45+dJdNkS81TWri2dyj3quO6O0shZ84/jwonUJ7OTtddSzIjW1nahkSflcnGT7+TR1yFsvhit3je7doYUXGLkIADk4zmjreLTJ7CWUTrNbRuTJcRthAAM5Ix1yccAUjv5Le70rRreCTfDPfFXVRhAARwPdmidRihsNb7T2dqFigew3hF+yG48Pifvo6A2PezEtrMO60+aK8lRzmHaCgXgg56g/lVmt2TrfWz+jXqXLSuwIcPuB6qhH2R5cVkrZF0v/Vq+tVaCS5iaOYxtjvBnH61qIVur3U/RLmMTrg91LJcMu0jBKnAzxkVMlTGnZdeQBGiUXBnLoy5dSHyG6EHxH61odIK/SyI3Po0OW9nA/UmkDzKbyS+ljSNIlwypn7Q48fHgc1Vaaw9nouq6nIwMs7CCMr0zznHsyaw3I6q68f8A6YnXblr/AF+9ulb+cnbB9lXaS8sMgmbOEwcY8KBx3k7MQQc5/KnukwBA7MQQeQ7MBiuh6OL2aSGYTs7Q3LKZE3ZQjg8YoGwiNxOVmm3Mi4yx28kndUoYEuJY5IjEkfIkkbKfcR1/8UzgsbOytZWhlDzMxIAYkbj0HPWsrNTPapBCLuCFLcI/ej1g2dwx/wCPvrQ2ahYkA48qT3ul3PpC3KbpGRgGVTzyOccedFWtxHJxHcSblGCDwV+FEsoY3OOMYrkiqYyDjkUJNfLEBuOFoF9VV22osjFuBtHX41CQENJUJeXCLyqsQCK22mf1fF8fmaxOit60wb1XLHIrbaZ/V8Xx+Zrfi8zGehJOQbucf7RvmazN0L5b2UWuCNu1geODWkuAfTZyBkd43HxNIopZItXlQoT3mPZxnHHn1qVhs0RC8mvPR4RcReonXYSc8dSaSW0z2l8JIZeCwZGHj/HStcJ7adCshEZUkYJFZ7VrF7Ru8j9eFhlRnkA5z4e0UYaNuOXWRHtJY94I9Yth9U6gSKFztNUaNqlrDdd8IpGnEJUSb9uMYx0prpF0sSmC7QyWs4wwxwD5j9aV652Un0mYy2zmXT52DIx6D2EjmlCa8WPm4qfZDEWaaz27guZ4JJVe0yVcDltpHXGDx+lU2ulvadjNd0tEZrpZwwTGSyAjBHnxVUGs3AnibVFWO3jiKgjcRnoMnOad6PN9LafcmISSXsDYgEOVHTg5z095rRyaOehdrKCfsv2f7j6x4JVMqAcpgDOahdGNu12m6hcxxGzBKvIMMg64BPn0pmbTWHdUuWWK4dTlXcIScYODjBPQ0CxNjIyas+ULj6shSpzwCcDqDR2HRZoFhF9Pa53sJSGW47yBxwCAzYwfca5q1pd2PaCTWUshf208JhljjxlTjg4PlgVCS2ieKSZXhZWcfZiO5CenAI8xzQlneLo+opGLqR47hikqSk+zmhPNhRTbaNejslazRwFbuyvDMsTdWHHHv4qwTzatd67fywNHcXlqYobfIJPA5/IU4vTudlimy87ZMPGPE5GehNDS6fbSLKryyRTuoMcZlDEHqDjp1yKamLpYqtLTULmTTIr6z9Gi0yLGH5Lknrgc4p/IFbUIksHZyJGyHVs/2ec8EHp99ZuFNWjvEhjvme6ZcAMMkgHoCQePurVXd4mh2RmlCemzDLKrH7Xnzms+SVG3HxtvILr90V7vTbdi8rEF/wDMx6fGqtYhMNjb6fG52wLlsDh3PJPtqPZuwkup31a6YHr3ZbxPif3V3WJI5PX5Ykf2ciiEaQublt0jMOg3sDz4AY+VaTRoFjjQRSKHbHDpyPLwpZaWclxLlI1DDOCSTg5rRWUEqKM3oTgbcMPW+7xqpMwiMJzLEYO8iAAJV+7fG3zNSmEkW1lcNA/B3tlhk8HAqMl2GGHmkUsfWQBSqsBnxHszS2a7idJIY+8MqhWRlUZLDwGPbWdGlBtwhIjVQ4XPr5UkKBxnmlF6694O5kWK4U5VlXk8dCfKi4dbimtZJ2TuDFgM20HBz08/bSaJLqe4Jbh29fvtxJPlnwqkOjsc11HO0bQtdTEeW4AVpbO29JtY+9t3tbnqjOAAD0wOaC0zs/dmdL2G7Ks3JORkHxA4Nadbe5VQrXAcDxZBu/QflUya9A9GY01HgupopkPeA5J9tbTTCDp8RHt+ZrHacQNRuu8fvHLnluprY6YANPix7fma04vIxloT3CEXEzf7RvmaWmJ7q+bY2woOSVzn+MUxnlKXUwxx3jdfeaTarIsc6sE7skZ35OB93vrP2zRaGZtJC+5Z1UFQPs5qubT5JI8C5DKeh25zQtoxms1ZIZH2nY22Q446EUdBCoQoY5IweMM/UUhidVS0cwXD7omPrMMZQ+Y/UUztZn0xO4u0FzYTrwB6y7T4j+OK9c2aGJowp46ZOaUJrEmjube5TvrVicqf7I8x5daiULyjbj5a/Mg6/wCycE8TXmkPJcwH1jAH9YeOAPH3Vnuz+qHQNTuGaKWNdwX6xSNg8mHgPbWlsrneRc6LdhweWhz6w+Hj8KNbUNNv3K6lZIJsbDJjDY8s9aI8rj+ZFPhTzEDaYa13eozToYUlKK+B6qsOSCfuq6a0itQ1rfb5tPyr+kjkp5HPl4HyoNtAhtreWLStQVYpWLGOVd3XwyCKWyadqqWUtq1tBcGRSO9Hqk58SK0jKP0yfHJehtPHa2mdS0rf3ZK93MTuWTJ5Az5V6+e11FZb4xzMgwHO1dhGMHrjFS0eGSC3hhv5ZO7jUAwxxAKTznjHt6ioixS2u5JbWYxRuciOQ58eQfMfmKO6BQk/Rm3jvNLid7jdLaGbasSjLwrnIOfdTuGxTUoY5IX9IQjKTA4aP3nyHkfbV8s+m2ZNy6oXZid2AoHsz5Ug1TtgXDQWQBU8DaML/wB6XZy8UaLjryY5vdRsdBiLAiW4IxuHUn2eykVhZ3XaS9F5dgpaocM3QH2CgLO2W8uVn1CVmJOduetaY6jFBbiGFQqcAKo8KtQrexcknVLQ3nkitrUpApCIONuMAeys1dsZJSseZOOPbRsl006YEb49nuqu3sWdpN0zRsrDPGQR7q0ujjoo022nCl0VQzZwzDGPZ1ozT1cuiSxlngYiUKhbHHB6Va0EEUDhBGUGAWIC+I9nnVEwntZ5Jrcq3eR4cqCFH/es3k1iqBro3ETFLwB9xO0sGG7g8DjrRsN5DYIkcdq5DJvbPBUH39TSqG7n9JVDG06o3qKWLYOPPzpldWnfT+sJ8ADoBx50FE73T7W5tZLm3AV5l6gZHv8AZQVvqMsNrHErO8v82ojIwfHr8KYpbMbH0QqY1TozYweQfupe1tM0yMqBnjbPqt6uKSGarTRJBHEZ5y0zjLKGyKaM4Y7QMtjJxWP0ueWG7kMcQcM2FkkfA2+81o4JX7vAmhMrDqrbsnFZyWSWZ23RRrl2NwJ3k1s9MBGnxA+35msTaKU1uVHdXfqxVs81t9P/AKDH8fma34vIyloST83c2f2j/wDUaHt1R7qUMNwAAwT4e6rZ2/lk+B/et8zQ1tPFHqDq8uGceqnn7azezVaD90MTiLOwv9lQKW6rqEtjtYY24OSDkg+HGORTF41lkWRvtr9nnzr0ltFN9tMnxBqVQC3TtXGogqVDYUZcZHPl0pb2rtlGnkjAY4ArR+jpap9TDu9mQAKT9oxNNYqVhYjeC0fBOB7vCrT/AFgKMWIbmzQTQGSNxyQMgffjnzo6DtTdy7re+hSdFHDuMkfHrVzXcUpVHjJEjesUyDj3CqoNDZopJjGyh3OwOOceFaNRexRlOLwyP01JG26GaRRnIGdwH30Q3aS+Cgju5APNCPkaX3WmXMOCilucUE8csagNgGo/jizT/ImPG7U35QD0WE4Oc7GoWbXdam4VlhB/wKBilizHdgkZHgK80zgFhnjpk1ShFeiXzzZGZpHmHpUzybsnOfH41ASd2SFUMMfGoPL3kO5iA2eK7DbyTzBVJPieOgrTCI7tvJYtw5YbXIw3j1o5Z5SysNxbHHq1bY6HIxGVOCfGtBb9nVxuk3Lx1BqXJFW2LLC6d02EFpR0UnG7PQCtOY5bT0eXZGAWJLKTxxnBBoL6LtI/X7xM5GfWwfYa7Z6nJDJv9ISRmLZZv7Kgnk1Dd6EkMRPHcwFZG3seCqxAsf8Ax+6ktxGbByk1xJIv7ORirbSSOnQ0yvZd1ussJk3A5LAYXxJIPX+BVDw2t5cNLcEy713LIWAZR5cGpQwaO+VVZe5aMxt6vGQRjAJ8utW6Ve9+xW4uDjaGznbt56GgruziEKSWs07P1WOU8Njkj8qpiaZNtzHEBA4y27n29B7aqk0MfXsu+ZIYijK4Kk7gdpxkUjWG7EgjkjlwAQ4DAAn2GrLHVbWKXYFWLvmBL8kqSPyr19Lm69HKbGJ/nGHrHrjB9v6UkgK4th1KK3W3jR3PVXLbfaRwK1ViiSwtFE0c5yA0sajanhwfE4rHzQmIILebvGlfa+3jI+HhitJBfwW9sIra6EZjXAjCZOcUpCAokji1+WOEbUTjBPJNbjTP6vj+PzNYbT2W61eWYMWH+I8bj7q3OmjGnxD3/M1fF5GU9CS5GLqY4/vW6e80qmubW3vxuYK7AAE01mfFzOpI/nm+ZpJqOm/SN7HbiUIHbJwMnA5J/jzqfZomFXWrxQOoZ1X2E4rkfaW1kl2s23PTcMZ+NQHZq0N9HAwZ9qlyzMSW8AKsv9H02BleeJ3kc4RQCengB8aX5GGJqEUihhIhB64NV3N7FEveykCNQST9wpfbdlYHzI7zxhjkIWwVoG+0mWC/SzguyY5QN4kOSBnw9+KEo3gBzbJYzQm6toovW8QAKKZY+69bBY9Ao4FJH0nUrGLZY3I2kklXHA91U2urzw3EiXowiZ5kUoT7hRXxgF3MEM9/3RuCsgXOxMdKBv8As13kB7uVwc5DHHFXpqSJJ38NmXj/ALy4xyo9lO0lW4t1MDL6y5UkZFDbQqMPb6JHJIIJUIZThgMFh7ceIos9miqFo4DhSOWTjHifnT+bT55m7x2RWjJKvGDmhUn9GV4tVjmw2frg5wartYdRHdaPF3VsibZJJzhGVduB1PTim9j2ZWFcJIy4OSaohaW51HZbNG0dt/M4HABOOfbWltBOsDmeRGY9AgxilKTHSKbfSVQK3fSY3ZwcfuoyQrGCxiLr/lFS3kRqT6uDyTQdlqkd3PLDHHtKng+DVGWAHqtxvhcpbyIQpxujwPvpTb20ck8wM7GCI4UAjp8PjWiu4blpyQV7kjptyR+dL106RhI7yggsGxswCPI1UXSAHhtS7HvWkaM/ZQkggY4yw+Qq8aRayoBGqyTp67KBgge/xq62uvS5ZElURyRnGFQlTjH7zR8TpDGwjkijJOGIgOCPfQ2BnGWzgjwqcltqxPhnHPJB8K5dXWoWkUJiRe5QAsFGc+fuoi9gltNTE6OsiSqWAcY3t5Zx8fvowzxSk2pgJYJ62B6o9maqxiq6Cx2sEzmOVTym2MZzjpn86Pls7fVrQOJVMowe8UDIoDbed24kgSCEZCq4G1fd+dU6VIiS4t98s4yGC8DbnqaK9jITwvaOYWRlKENG6kZ/7kijDNFAge2jDlYxK80pLMc+Hvoq30uVreRL2UvI5yHB5UEeHl41WlrFYWUkNzP3kZO1AFGeR09ppWI9pEckV9IkhUtgEhegyK3mm5NhFkY6/M1gtMkhivUELOwkXkuMHOa32nf0GP4/M1fH5mMtCG69W6nPGDI2fvNJp72C01q2n7wFWOx8H7OfE/GnNwB6XcAjIMjfM1mrrR7RtQwYQB169aj2arQ+XWbGGe4kW5gO7bhmkxnjpVydodHkjR3vIVYjOC3IoC27OaWUG60Q586IHZrSQv8AQoj7cVOBYOX2t6bOmyLV4oc9cck+dD2ep6HaPI636PIxGZJG3M3H/mrJNB0lD/QoePZQ40fTN2BYxY/3aMDwdn7QWtyjdzfw2wH2WZgWPw8BSaLV7S0vpZ3cXUrgDcGyufj0+FPxoGmuvFjDk/5aGm7P6eucW8a/CmmgwL/pszI8clzapG4xhRu48qttbi0tlh26uFWPjYD4VH6MsVbPcRYHuoyDTNOcZ9Hh4Gc4FN0Fonp2vRM1wt1PCqBh3ZB6/wAcUTNqekTt3bOGXxbPFcXTNO7sFbaEg9MKOTVTadYkH6mEBftZwMVNIdotiudOiZhHNEo8PWFXQ3tsFbNzDnwJcUJHptoV3LBC46ZCg11LGxckJDA2OuAOKKDB29uFbZ3TxN627ImAwfA8mldtZ3ME0VxHcwd6jEkGdcEEj2+00xl0y0x60MS58wBmqhpVkrhtkXJx4dfKqWBNjqKeOSMh7iBM9frVP61zNuybfSLcY6HvV5oGGGwVW9S39X7XT1ffRPd2KgBo4VyD1UDp1qQsoMAS7M8N3BFvQh8TLy3gcffVduLkBZLy+s5Cx9Yi5KlR8ODVjNpgAbfa7WOFO5cE1KS3s12hlhVm4UHAJ91OwsWz27SN3k+r2soSXciNMMDyPFEQXNvDuWa9siuMjbLyTVkmnQN9mJPuoOTT0B4Rfw0WmATPe6bNA0Ut3bspXBCv+tK0vbW0B9Ga1XdwTvJbHtOOaIFgu7hF/DVq2Knqin/lpaKVAP0srTEyagAgGFKKSfjmq0vbOVGN3M8jAkoO7zt6c8eynMWnopH1Sn/lq54ooYvsLkeGKLC18M7Y3cCajEiSM+fVH1eK+laWSdOiJ9vzNYOxBudYdyBhOBgVvdM40+L4/M1rx+RjyVQjuB/LJj/tG+ZpZJtOqKCR9ngU1nXN1Mf9o3/UaSTT9zqvrqeVwD5Vn7Zd4HCy7FwK4bgjihY72KRcq6nHkaqF/A2CsgPuNKmFhM8hPNUpuPQGqnv7d5GTvF3L9rPhU0uoYxuMigeeeKdBYdbs4obUZj3L+WDzXItSt5oyyTIfiBS+9uo5UYB1Ixzg5NCWQsxNlKws7zu97AWrCVc9WLHB+A+VHPeXFrFata2pRWtHEsf+IYGW/Wi4dO01Y2wSF2GM4Y8gnPzNMNPtrFJY2jkZ2jUqokbPqnqOa17IhIXT37Wug6EsR3Ov10gB6KDjP50dcKsidpGXoYkYfgq/6G0eRgGhDlYu6ALfZGc8Vx7PSVmkDSSh3j7t17xsMAMeflStDplHZkdxczQQ8xmzgl2jwcrz99X9kgRb3DG2EZad8yEj1vW6efFW2J0/TYGFoAqPjcSxJPgOpqqO00+MsyoRlxIR3rY3ZznrUsdF+uIltqljfXK97ahu72H+w5PDYpCs1wzQqbfu1XVJT3m8H1sH1cU8urzT7iaKadO+eE+oMk4PnjpXEk0oMpEW0rOZxnPDnqaa0JoSwWscunwrER3k+mytLjqWBzz8aHsPpC7mnmu49w9DluI+ccMNv6Vp7aPSrUTXEMSJ3ilXIJOAfADPHXwq/vtNFujFQsfc9wuP8HHH5UdhdTL3B2aNpLS2She6mIC4O8d39o+Xn8Ka2sQ0670i5uGW6S5t0hRupjbGcijrW10QRoIYhth3YVnY7dwwep8qnjSbTuZkhTMK7IzncVHs59tJux0OjHxn2VSY1J5FLW12JFyN7cZwBmuHWomwSSufMdKz6spMad2meRmp7EHSlY1OLAIlDZqqbWY0A2Nv3eA8KKY8DeRggz50p1CbI4zXBq8Eg9dtpxyGFCz3ls7ACRSKEgtHNEl238m45z419A03+gR/H5mvnmlwg6kBu9Ucgg5r6Hpv9Ajx7fma24/IynoSXKN6VMVznvG+Zpbe6e17jMhR15BHjWzNvASSYYySck7RzXPRbf8AYR/gFLrkdnz2Ls4VkZpJCQT4Crh2ftgCAMHzreei2/7CP8Ar3otv+wi/AKdMLRgn7PQMDskOfMVAdnQWG+dmHAxnyr6B6Lb/ALCL8Ar3ott/8eL8ApUwtGJGh2hTZjBPiOtQXs5bxqwLEnzrceiW3/x4vwCu+jW/7CP8Aop/R2YtdEthGFK9DnNWvpVuVA2KPaK1/o1v+wj/AACvejW/7CP8ApdQsw30BGWDh246eyp2+iJG7NMd+em6tt6Lb/sI/wAAr3otv+wj/AKfVisxR0O1LnjxzxU20O2ZMDKtjGRWy9Ft/wBhH+AV70a3/YR/gFLq/oWYu30GCBgxOSD40UmmW2WZowxPga1fo0H7CP8ACK96NB+wj/AKfULMfNpFq5GFx5iozaHazJtHqkDGRWy9GgP9zH+EV70aD9jH+EUdX9CzFW+hQxxlW9byPjUl0W2DqQDx4VsvRrf9hH+AV30aD9jH+EUur+jsyh0y0Kle6xU2srdlCGJePZWo9Gg/Yx/hFe9Gg/Yx/hFHV/Qsxz6NaO/82R7Kmum20TBu6BxWu9Gg/Yx/hFe9GgPWCP8AAKOn9hZlJdNtJftRAVH6KtE5VBj21rfRoP2Mf4RXPRoP2Ef4BT6hZk7ewggkLRoBmtRpwxYx/H5mrPRbf9hH+AVYqqi7VUKB4AYq4Rp2TJ4P/9k=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50" y="168275"/>
            <a:ext cx="4104078" cy="64981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031" y="168275"/>
            <a:ext cx="2087693" cy="278359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001854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377128" y="4002374"/>
            <a:ext cx="4429594" cy="2107185"/>
          </a:xfrm>
        </p:spPr>
        <p:txBody>
          <a:bodyPr>
            <a:noAutofit/>
          </a:bodyPr>
          <a:lstStyle/>
          <a:p>
            <a:r>
              <a:rPr lang="en-US" sz="4000" b="1" cap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Genesis 10:1-2</a:t>
            </a:r>
            <a:endParaRPr lang="en-US" sz="4000" b="1" cap="non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AutoShape 2" descr="data:image/jpeg;base64,/9j/4AAQSkZJRgABAQAAAQABAAD/2wBDAAoHBwgHBgoICAgLCgoLDhgQDg0NDh0VFhEYIx8lJCIfIiEmKzcvJik0KSEiMEExNDk7Pj4+JS5ESUM8SDc9Pjv/2wBDAQoLCw4NDhwQEBw7KCIoOzs7Ozs7Ozs7Ozs7Ozs7Ozs7Ozs7Ozs7Ozs7Ozs7Ozs7Ozs7Ozs7Ozs7Ozs7Ozs7Ozv/wAARCAFaANsDASIAAhEBAxEB/8QAGwAAAgMBAQEAAAAAAAAAAAAABAUCAwYBAAf/xABJEAACAQMDAQQGBwMICQQDAAABAgMABBEFEiExBhNBURQiYXGBsRUjMpGSocFT0fAkMzQ1QkNSYgcWY3JzgrLh8SU2VLODk6L/xAAYAQADAQEAAAAAAAAAAAAAAAAAAQIDBP/EACURAAICAgIDAQACAwEAAAAAAAABAhEhMQMSMkFRIhNhFCNCcf/aAAwDAQACEQMRAD8AfS3UouJV76QASMB6545NRS4uCSDPIcf5zVFySLybgfzjfM0pudVkN0YrRd5j+1jqDXA27OhIeme4B/n5fxmpLczE8zSfiNKoNQmkiV9oY4yRgg/caGHaMFyqLlwcbWO3HJ65oXYdD03E46TSH/nNR9JuM576X8RpQNYkZ2Q2z7h1Cetx8K42sImFkV48nGSh4/KipBgdrdT9O9kP/Mf314XU27Jmf8ZpW193UHfuv1ZGQ3j7KFg1VriTCxNtJwCATRkHQ+e4mIOJpB/zmvC5nP8AfSdP8RpfEl00siyHC4BXH61YY7qEhgQwbqn7qVv6Kgo3Nyf76Qf8xrvpcx476TP+8aCm9JWLvEMeOh3HHI61WJ5Hhdt8GVHg49tFv6FDET3OD/KHz4ZY1H0m5HJmcj2MaSpfTLF3sjoqr9radxyeg4ouzluL2DeroqkZHXOfLFGfo6GJubgHieTkeLGpekzjrNJ0/wARpdHFeJnfIrHPq48a65u+7LYVQB0J5NFv6FIN9JmIOJ5Qf98170m4I/npPxGh4oXZcvLhiOVHOKrMN2rHEqhB0z8qVv6FBvpFyy8TP+I1B57kMP5RL7fXNCst0IScqWHI680N9ISBgsiYVlyGNFv6OkM3up/28vwc1w3U+3+kS/jP76EimFzu2F0VcYZlwCfZUWju2YYK7AOuDTt/RUg5Z5mUgXEwI85DzUWuJx1nm/8A2GgV9KDFY3RiOuTjFSxdvwBk458qLf0dBguJtnM8/vEjfvrhnuM49Jmx/wAQ/vpXN9IrMY4F3r5scYqhrm+gkIljPtJPB9xot/SaHXpFwrZ9ImI/4hp7pzM1jGWZmJzyxyeprK2d0LpCygjHFanTP6vi+PzNa8LfbJE9CK6UG7n5x9Y3zNCWFlGjPMCSZG5yOKNvEPfzkftG+ZoGxv2ERjEYcK6KS3H2n21kzRDFrCEyrLs2ODksvGff50NdaTbXfelowMjbkDnNFS3PdLN6rERYyM9c9MVCO6QN3JVw6x94cjzzx7+DU5WihD9CS2zt3brIpGAHJBH3VKPTbxScFEPmMtnw8aePfwG2imKMRI23AHI99ca6iR3UxthFJyDnoAT86rswEzafK8C20kzOgxhcAU0t4EhwqKAB5CoxXcFxLHsRhvVmIPUY4qXpsSxLIqNtO3Hx/dSbsRc8pLY4X24qwMgiZXJIx41GYnAwMg+ANRkwkGcEZHvxSA9F9QixnBTzNXhU4yox4ACll9fR6fZvPIVLDhFJ5J8KBs9du2Ks0azBuAg8/eP1p9Rje+sEvItjHbtO4bR4ioWNt6NaqUOc8kmiQ0ggzI8e4jkE4Ar0Po6wBO/Xfjk7hij0FEFUFwwGfaeorjbmVsesMfdUpCF53Dn+0pBFUghTjzPgaVBR1rgQwrKQW34A95qL3cRJjEp3EkdM9OtSi7p0CMFYLxz766iRRK7JGo4JOFxmmBUt7AiEb29ZS2cHoPGoma22sOpGWyFOCPPNQ9JQhXNltztU7/BSevuqs3Kq6gWTFXUJwMDGf4++ikAT3sAhVtwCld3vGcVF7qBlfEgHd/a68VVbyrIVhktQG3kAkADGeOfj86l38DPKpszhSBnaPX5PT50UBZJPFFIGEmCHEbceJGf1qxpoIp9shG/Gck0LJPbPIVa0O4yleRjw+17qpu57GJCbiId5kA+pkmlQDBSGcspyDyT4Utv51S1cKSDnqa6+qwS27OrBEVsHJ2/OlOw3kM9wxYBRlIkGMDwJ86qMQdjDQP5hh5Hg1ttN/oEfx+ZrE6EX9HbKYU9K2ul/1dF8fma14vMynoz2pi4Iuhauqy9620tyOppDantEqMsU1uo3ZyVzk1pLnPpM4GMGRufLk0utWZYypz6pIz51n9LTBCO00g5vLbAP7PrXmj7SvgNeWufMR80il1O+su2bW7XMhhZsBWbIAIzwKbNrpmt9VQtzbhwp6EcVXVj7BJj7Sgf0u2//AFiuFe02Tm7tj/8AjrN6fqmov2avpWupSUxscudw5HjRelape3HZW8kluJGkjDFZCx3ffR0Yuw3EfaESZ9KtwzY52VNV7QggG7th5DZS/shqF1e2bi5maUoftOxJ+80qvddn/wBbABMe6ifuwo6Dz/Ojrmh9maZvp8jDXVv+Gof+shcd/b4P+Sh+0z37aesllKYwvrOysVOMeys92eudVu7wSNdyyRqSCHckfnQo4sOzHs2mXk0vfTeju/mQaItRqNkGEAtVDHJGDRjMw8ay3afVbhJVsbaQoW5YjrSVvAWP7hr+5YG4jtHI8w376qCTKQBa2fPnu/fWUtb7UNIvYlnldo5OoY54q7XtUnTV4GSUhIwGAHHUc1fR2KzVIZkYMlnZgr0wH/fV51G+I5t7T/8Ar99ZLXdQlxZywzMgdckK3XmtDaTtJbI7Hkrkmk1QBv0hd9TaWfPsf99STVL1Rhba059jfvpLrszR6PM8bspGOQceNZzT4NVuwlxBMSFbOCT4UKNqwZ9DXWNQI/mbMf8AKf3176Uv5MEJZ8HwU9aR6hdS22iyTH1JguB7zx+tLuyN28scsUjkkHdzz1qeuLEaw6jqRHW3X3JVT3eplsiaEeWErCam11Lrs8EM7LlyQATR2i6le3cFxp8k57zbhHbkjzqnx4sdmlNxqOCVuowT1wlUTJey5D3iYPXKDmsZHDdvqLWfpDlkbB568++mnaVpoIrIFyGHBINLpTKU2N3sLjbzdIAMEYQD3VCWzvVjZvSyeOBt60o1+eRtOspN53HJJ+6n9rO30QkxYltnBpONIO7DNCjmjt2aWfvAegxgCtrpXOnRfH5msdowVbbO7OTWx0vH0dFjpz8zVcXmzKbwJLlSLmfH7RvH/MaXxxtGz5JbLeNMbnPpM2P2jfM0vA+ufJPXpWb2UtGO7Wr6PrtrdjxAz8DSSO+KvfjccTj9a0/beDfZQzjOUcjPvrE90yRrJuzurphTQGms2ig7F3PeMFaYgL7TnNVaTqFnbdnLy2mnCyyg7VwTn8qKn02OTseJnzuh9ZQD5mlmmaLBd6Nc3jMQ8Kk4z1xSxQh32KkEdjcyE8AEnNZSSRnvGu89ZMk+3Oad6LcejdndQcHkjaPicUrWBTokku9d4kBAzzRFZYzdzyrP2flfPWA/KkPY4kRTeWaM0ufvuykmTnbGw/Kgex5ws2POorDA1G4Ac+dYvWTu7UD3j5Vr2POTWR1zEXaJHPRtpz+VENj9FnasAeiMAOh/SlmsbprqIDqY1pj2okWR7WNcFgOnvoK+TbqNqG6FVzWkdIQLLOZrS3jY5MRx8K29hhtPh/3axepWptb8xj7JIYeWK2mnY9Ai4wdtTNYQ0gHtDIkelSI7AM/C/Cgez2q2llad3PJhi3GOaP7R2sUunPMy5eP7JpVoWk2l9AZJeGB8/bSXjkT2Mu1dyp0yKNDnvHyPb/GaW9mZGt9VaI8blqXaQoLy1tA3qxgZzQ4kS316GSKRWVtuSvPXrTS/IyV5cpa9pp5pTgKx6VLs4Wm1V5lBCtz0qjVYu/125XqecU17KyxGJ4yAJFPxxTeIiBbf/wB1zEceufnUu1lzE80MQPrxnLD31yA47VzY/wAZqXa63jRoplQB5D6x86n/AKQwPVdQgurG2giJ3RZ3Z6VqbBA+iIrHAKcmsxq1hBbabbTRrtaQ+txWq01S2joOPscUp6QkMNHdfQwoFbHS/wCrovj8zWP0SP8Ake4+tn4VsNL/AKui+PzNHF5smehJdn6+fb17xvmaWQPM5cSpjB6+dNLk/X3Hn3jfM0ut/WVm2nO7GT41k9loC1qwOp6ZJbq21jyp9orKnszdvpiMFxNC3KeYrebSDSLWNfk0nUbe3ECukoBJzzycVUW9AXyadJP2aayjwsjoPtDxzQeiaFdW+iXtpLtV5VIU+FHat2ig0m0Rym+WRcolU9nNcu9WeRLuDu+coQMDHlT/AEkLAlTs1qUekTW42hi+7kfaFURdkblrcSHCuE+yfPzrfMDg85rLa72nksrs2dnEJJU4ckZ5pqUmOiOj6Zd22l3NpMAC4IU+HIqPZ7S7jT2lWcDk8Gr9H159Qif0mIRtGOSOlKbrtZdNcP6NApiU9WGc00pOwNURzSXXdIOoxrJEcSx9M+Iqy21pbvSZryNAJIlJKE+NJx2tuc7mtl2A4JBNKKd2MrtdDvpbpXumJ2+ZovUtGnn1CO4hIKKFBXx4ptZ3kV/arNGThhyPI1bK22Mng4Gabk7FQm1vSZbpYJIgN6cN7qb2cZjtI0bqBWcHae7DHFujBeuPKnmm6nFqFv3q+qV+0vlQ06yPBZqVq17YS26kKzAYOKz6dndRjYbZcAHOB/5q277S3LXLpZxjYniRk020bWRqkLbl2TJ9oDx91P8ASQC660G7ur5ZpWDKRgjHTioydl5o2iaBwdpycjmjNN1ue51KW1lVcKSAVGPOqbHtBLPrEkEgCxNwg8qVsVE/oK4XVlu2YFTjcPKpWGizWOrSzK4MTHOK59N3Q117NlQxA4GByKp1XXbmO99FsQNy/aOM5oywoIj0SaPWmvN4ZGbJB4xRWu6M+qRR93JhoyTjHWhtJ1e+uLef0iHfLDkqAMZ4pW3aHV1JuCFWPdjaV/KlUm7GOtQ0GS+023tw+14jk+2mENu9rpXcdXC44qzTbxb+yjuAMbxyPI0VNEJItmBWbk9MRzSGVbQBSeOuK12lnOnRHp1+ZrF6KdpkQD1AeM1tdM/q+LnPX5mteLzInoR3K5uZz4d43zNBwrhCQTyx8aPnANxcYBP1jZ+80tg+rneIvk9QprJ7ZotBCjnkfGsV2141qywP7K/9RrbA4ODWI7bH/wBZsz/kH/UaqHkD0U9q7d4riyu3G6JolHuIraaULY6fG9sqhWXqKB1bThqfZwRY9dUDR+8ClfYfUi1vJYScNEcrnypv9REahiVByM18+0zF52omeQZzIWOffX0Jznyr5lFBOdUu4Yn2yAtk59tOAM1urww2mnXc0ShXaPBI9tIezdtHLaXDuoYlTjIoSxmuJdP1CJ5WcBM8nPSmPZVgLObzA5qqpAhTpcjRx6hCOhjP60To0CTabdCQK2EJyRQlgMvfcn+bOfzo3QMfR15k/wBhvlVsRZ2XkYLLET0NPpuYpOmNppB2YyZJj4ZrQTL9U3HgaiXkUtGX0BEkvJkZQykc1XpUxt57xEJxsb9at7OgDUJfZQ+n+vdXW0Zyh/WqJDuzEaSzSs6BsedQ0L+T67LEnQEr91XdlT68wNU6X63aGVweCxP50vbGT0fP+sM3+8f1pS7tDqbyKM7H659tONHyO0UvTliPzNApbNc3l5COTyR8KfsRekgm7RiQHIYg1bpSrJ2hnaTpvPX30v0fJ1aIHzxRCWzTajewg7Tlj8Bmh/ANzBFAXZ4ym48Hbisz2m1DTpbM2ts+Zu9BYKuORkfrUexrN6bcJuJWq9N0wXPaG4S6hZV3kgke2s0qeR2PuzELx6NGGGCeaazSiKJnY4A6k1bFCkMaxIMBRxVV3CZoGjBwD1IHNZN27D0Q0Nf5O7lftGthp39Aj+PzNYzRpXUvbFT6lbPTTmwj+PzNa8XmRPQjuGIvJ/8Ait8zQayRemOo+3jJOPCib8ypJctCgd97YUnGeTWeE2qoWmNlGjMceu//AGrNrJoh7uY8ZzWM7aQzNqlo6xsU2gZA4+0f303a617uhJHb2xUnA9eq0ftFdDc1lbY3YG8jmnHDsbimUa1rl5pdjb29vbFzLHxIeceGKE7I6bOk73cowW6+2nD2faWdQGtbJlHTJqMq9pbdApgtFHTANVeKQuo2c8+FYfWre40vWpL6KLfHNk8DxPWm8V9r0zlRDBgZAbnBx15ogw67cKFaG1JYkBCeT7qSuLG0jN9m7Z55bhHjKrKhHI8xQivf6LJcWwiLd5kZx+YrVxRavG2yK1tw27Y2OgPkak1rq4JF1aQIwOME5+XFX3J6me0rT5l067ldDudDgY60sglvYIJLeGEqJOGJFbW1j1OcssdvAFTAOWIFemtr6EbjZ28gJxuSTofaKO4dRZ2fsHtLXc64L9KaSglGAGTiuqbsxoTaxLv5UO5Un76Mjs718fyO3I/49RfspRPnqG9s5pRFEQx4ORTbQNOdA8s64LDFaC5mSyfFzZWe7wAuCWPwFSivC0CSro8ZR87SJW8PD3+ytHLBNGReO+0a7lEUZZWGAQMgijezlhKJmuZVwT04rVR3CTbxJpVqAnQm4bk+XSupfwxoy/RVuGjJ3Dv3xjz6UOVgZPToJou0EjSRsoLHBqemW08XaCd3iKqznHHUZrQx6zDLeGCDRbaQg/bWdsY86YJPhgJdLtoGLAANK2eaTYGJ+j5LXtMBHGe7LZBA45q7W9Nu7HU3vrRNySg5AGcZHNa66uEgli2WdpJvGQySscc4qPpU0mM21vGGB2lySGwM4BqezsKM32OtZ0vJZZoygbpnwo/TW1EdoLqC4YvEp9QlQOPPpTUfSByIIrfOTwFPkPbVAfUpGLRm2z06c/Opcm2NJDTjr0qm6dhAe7I3Y4yOKoSx1mYFjd2qIRkMFJHuJzVE+l6+UlVp4doHTb1/OoKpfQjQ0Cwby2WY8nNbHTjmwjPv+Zr5rbas2kJJ6ZKsjjhYEGCD7fKt32TvW1Hs3a3bhQZC/C9OHYfpW/Cn2sxnoAuAfTJx0zK3/UaRX013mSFncxcBjjhV6mtDcKDdTFv2rfM0m7xrm6ktkk7tBneRzuz4Vn7ZaF8dnLhGhEiRS8kIM5H760Ftb2YESGB+ASdy+eBjFTtYo7e3UIfVQYA6miYhiN5d2dxwD1qWxlkY7sbEA2KMAeVKdVnWNWPGQDjA6GmqHZHvP3ikGvKfRWlySCRnHhz1xRHY0Q0uG8WIypCQVO1Q8e4HOMnHHjTGUXEVxb+kXTK8iHbHDFgAcZyAaFguricBSruYlxmNWAx7gfKjoLSB5m3zyzrDH6uW5DE8gfd0psQKt6lpcyvKneL9oNtbIbPB5qN/eXRTdJ3pBOAqjAq25voLRu+e0lTgruflVz4ceZpbLcvqEMMMYOYeCy+PuzQkMIj2w2bZgcxOCXO7B4xnP8eFTjS1uI1lgldLmI/VyAnnjPT8qRTv65gZ5V2kq6J4jkg5+7imWk2zoG9IilQBi6AHpxnmm0APrc0jNIsQVYSowEyQD1yPKrWiupdLBtL1gCvrZGT7s1G+CHuU9KJcABsZxnxxigrS6a01Dajgo0mGVSW3D2e0dav0ALYTwWc7NJDJLK64O5vHHj50zsbif0YqkbvvG0IegAx186cNbpJibKoVB3NtBzxQS3SdyxjaRguRgAru6cDildjKfRr0OCyiHvD67d5jcB0+7NR+i0iikubi4WVMhSAScnyz8TVixTgAqqkCX1w3rFMD29c8UXHY3FyspMuVH9k+ovwpXQgDSIIBdSFZY4ZVONrLkAedWw2Fwb1pXk9QuAxbnvQD1HlyM1a1mYFeZJ0m3KAUB9b2HJ8KtGoGOzVe8kMgHrqr4Az4Djmk3kA70RXi77uU9HU7sbQoHIJ59/yqADvaStHat3KE5QuOc+PTxqMd1dtCndrIYEBDs0nqqMZ8xn99FLK9qrMrwLbSorKdpxt6YFIQguIpLe6jniG0Agrt6joPv9lPpdhlMiRwoSg9Z22n4jp1xVN3aOkaXkMTFIgTGNvK58SPH2GhJ9asLO3ae7nWffnMIhw2fHnwodvQBr3UtnbsVntgm4eqccjx6ULr9xqNno7T28qwhSNgXklD5e39Kwms69Lf3Dsqd1GW3CNTwP44pv2duZtfiks7idpZoIt0UTt/OAdQD4HFDg6s0h1ezL3NxJM7PI59Y889fefGvsHYIg9i7Aj/AGn/ANjV8i1eBIbkiJiY+oY8fwa+tf6PP/Y+nf8A5f8A7Hrq4/phy/CUzYuZwf2jfM1nrqKKI3EzxkrnGVOCDjwrQXWDczY6943zNJJGAvk9IZBCZMBWPO7BwTxXN7ZSDdLNw1nunDZ5wG6lfDNNYR3duIxyQOlBRzxmRQSMHAyDxVkWpRyO2YjwQAfM88ezp+dRQwlFbackAeWeaUahHG6ESAd34jHNHi7icltrkiQIPHxxn3UPPcI7uwjYojBT0AOTgU0qYCe21iW1cwyyyFUTKEDazHwBqyS+e4ZlXvHIKtu8z/az+Qpg1va3O4zQAGMAguueTQk++3GFji2DpkkVaGeZZr63eLuERGYZ3MSeDn76rvoG0+6iuI5mh707JSPLFSiubqOS3SKFYkkOWdvvOBRWpyRXGms+3vIymcEcH20ldgA3dpDZLNd205HdrvI6Fh4ZoZNQmZWZ3ljEgJIZh09gphZWfptoomLyM4UEDJJUHoR9nw8c1DUzBBcMYd7jBJLeJ8s1V/QQnu0ldtwct3jFjnqOOPnXdKsJtxuTAWRASueufZT3S1i5inlV5lOZCecnzrl3qTd00dogQLlSQOpz0FHb0Mkt3uGI7eXpngUK0YWYoB6oQlc+XlTa3iaGyiEu1SqAHA9lLJpFu74QgFUAIaSPxz4VKeQJ2FpNJHHIuIEkHr4IOePAeFetxLPcNaGVFjhIUyvnL4zgEVW1tHbzM1yjTI+BFtBXLeRANEaTMqTO6BLaTrIWQkHy69KCQp7dzEEgaCWRFwEUsufA1XGhkUxTQuq/ZwWGBx485Jq1naMm5Z0mkVdxkG5UwPDjxoC51Je6yheTdLjKs+1R16cUkBYzx2Vr3NwJCcBCiHhx0/TP30wX0Wez9Hls37rqVYDC+2s05MRaeTIkHJYt4HP2Qfb86TajrkjAJC7KQu0ncefhT62Oh/r3adbRGtrWZpJU9USK2FwPHHnWFubuW4mLM5dietVNKZW2gnPiT0FcJWMeqc+2tVGhxVntgQDfy1WW95NaXEdxbSMkkZyrLxiqJJABlvLp4mqXld8cYWnVlyajofXNpNqOmtq5TdD3uJivOwnxxX1DsGgj7G2KqwYDvMEeP1jV8i0vULuBJrSGYx293hJgfs48/hX2nsxpy6V2dtLJJVlWMMQ69Dli361ccOjmnlWAXAb0mbB/vG+ZrO6kj3F5EhyUaZVORkGtHdLm5mZeveN8zSK/aKFHxvEqygod32Sehx765/bLQxW3t4JN7QJhcAYTqTRxuIEwzSBemQ3hnpS3TpzfWqGeNW3HLA9P44o94bdo2LRBs4GM9cdOM1Awjv4zN3aOm4DJAPNUG6g7xfrUw+Sv+bB8PiaktrAnrBAzEYznw8qibaCIIe6Tcv2cDp/GTQB6VxLbhlO4HoaRxpLcasysm4RR7lUnGTzTG+1Wx02MLNKkZA4jHJ+6svJqGo6jdG40q2lQYxvPTrn3U0/pUU3ob6kIrNreGX6xg3rANnauMf8Af4VG41CGSxe2ifJSParMRyKAteyOq37d9LOqs3J2gn2+HH50fH2FVMd/eqvHiB++i0X/AB/WF216tnClrE7BHG52i5weBx7KE1JYBbiFIRudjs2J65PxPnVh7G2aEAapGCP486Js+zlxaSiW0v4ZMdFyPuwaXdFLi/sD03TrtJC7OjFlG/qcc56+80ys9KSGVpSxYk7gPBc+X3UbHE6IFvLJkUH7cDEH7jkfcasfRzehZbK7WQxoRhwRIpPj1pdk/ZEoSiA3ZkWMDwB5oHTHIUW7xR7snY5fBJzzzRd2DaNKly5bgeo39keylimMXu+WMAn1QMgMvGTnPXrVozHUrxQuiXEEM0mAC28A5qEl4Wb+TokC928YaQ5ycjB6486ot2Vp0k6omV24G344om+ljm7tUJRsZ7yNdysp9vwpALryeSS3eORhJIoGJA49U+e2kYZbcjvJgzuCVGcjGOPcab67qcUciF44soCAjJ1BHWsPd3TSOZkOMfZx0Huq4otL2y3UNTe4kZiNgHAA8aTzShmwvxNHXyi4jS6iPqycOP8AC1L+5Y45wD41tGJlKd4RIlFiAHGOvtqvcSBheM4yfCpLGvA5PvPFTCBjhR7jTK7NopVR9piSfzq2KB3OTnHlVq2wTMjf9zUt4YlRlV60rJbR1dkfGQW/KvsXYZ2k7H2DMSTiQZJ/2jV8dijDNgcmvsfYhSnZCxU/7T/7Gpx2ZNlVwp7+fBP843T3ms5PPPDdS95GZFPGMA5JwB8K0dwxW6m/4jf9RpBdCO71JkkmEQVTg8da51s2RPRblEQWzNiRBnYfAZ6D2U3dIghlndk+sDDHOOgx7qSWNsWvy8QXECFTIv8AeEj2U1iuVVO7lx3cy5BY/ZPlSY2Gd5bW7ShWywwzKT0FIL/XrzU7r6P0NGlk6PKBwvnj99CvFc67frpVm2Yoyd0/+FfafKmsktjodv8AR2nqueBJKeC582Pl7Klv0tlqNK2BwdnrGyb0i/lW8uW+1I5JjU+Q8WNFXGsWtl6ixF2xld6Ege5RwBSjULyWGdCLmN5VOdo56c49gPSlGpam17MJXhcDbwQ+PhWi4/bIlzPUcD6ftRd3VrvjkkVlfDI/qgDx99K59cdbgrlWRz18Uz50jjieVJhgjglcN4eVW+gTCPZKpx9r7Jxx4+6taRjbZdNq8/dIguMuGO47Otdh1mULuMpU/wCHYfnVseiyTTIg7xZQo2ZBC88kc+PT76CkgvLeYwyQmLDZwBnr/wCCaGkyk36NDp3bC/hYpHMzIuPtcgj41p9P7T6ffuq3CG2m8JEPGf0r5j6HPbLI+yT1m5bpk/GpQxzwbZ1kKqeTk5HuNYz4oyNocso7PtchtrpI11JI54xzFcgdPf8AvrM61o13p1296GE1sR6pVc7enJNI9A7VvbfyeRu9iI9aIt09orXWuqx2qLuPf6fOMAnnZ5/9xWNyg6Zt0U1cRLDLMYHZY+8QAgg4XPHljmvAltNaVJ1hMa7YkC+szeWfPim1hp2mXlxcW0KOsy5fu1IxjyHn7/bQ01mXW6s5YfRXiXcsWMsR/iB8aHP4HHxq6kfOLm5nu7h97FiTzuqmRQYgmfj5Uw1xW9LkuFi2ZwJto4DefuPWlJdmOSAuBwBXTFXlDbjFUydiUhn7ubmKThh5eR+Brt1B6NN3Y9fHRuMEeyoiJ5B448auDrFbBJFL4+zz099aHP8AlFC225iW5Gep8KmxVAvdYBHUkVEM7spZsNjp4CpNG2CAxJ91KzJysiDv6ksPdUltSTkbiCOmKJtrV32sY2CkZyemaaQ2kqO6RRtIwXhlyRUtk9WA6bYvLNtC9Opr6z2Zh7js/axYxtDf9RrG6BbKm5CuHB5zW80xdmnxL5Z+Zp8b/VBJUhJc8XU/U/WMf/6NZq6tpruSXuFPdseSW4BHsrTXBAupwTwZG+ZpIVuFuJoLWNZeC3B6fx+lY+2aojb3DW5SJrwvKP7tUz93jQWo3Ekk/oqRyb5yCqkYwenHv/fRsMKISFUkR5EjMdpJ6nPHWi+zNot/q8+oyoFjt/sA+f8A2HzolKlZrCNsvnEXZXQVt42U3Uw3Sv8Ax4Csxd31vbsFWeVmfJkBQYbzzXO1erNd6lIHDGJhjAHOPDrWeu7m5mZJA7Nj1dpPP5VfHClb2ZckrZbOe/uS0St3bE42faBqAkXvEtRZmaVeWXdgKP8AxROkLLLcDvXjDEgAOCc/dTOQDQtTTXITHc2zuIbmNVOB9/urYyo5d20Gl2cN4ndDbKqsucmQHrnyGKbaxYXVposd6lvHe20CesAdm0cHdk9fKg+3qRynTdJsCx3xvcMGPhjI/INR0cj6j2BlvwM7bHuZMPzuU46VPqykS0N11SzSeew9HEpAiPpLHd5t7OtcsrS21Wz1Ca2O4QTPCyls5UDCtz7ao0iaax7JelyyJHFFZCSEE/abLDHtNLuwDm3v7qzusn0q19IjwfEA/oaKsLOx3u/sq+qpFHK0BCSqzE854yP1oydlupbXTobSEm6tBPOxOBFnpWNW21C30KW7iJNncSmGUDoCuCM/fWvjke2vLKWEgl7SMSqincVxjn2ChpIasSpK0s+21tVa1hYobkLgEjyFPLG+NuzwO2bdztcn+yfMVPTXi7OdoY9OY97pepZkgLrzGfbTHUbaS+jMlhZLLA7ErKjgBvb94rPkSeC+ObhKxXFqt5o2owzwsGa3J2+TL4j3eIrS6hJPrVl/rJHOIbiBAYY8cSjxH/asneRO1sVZCJrfg8+GePupn2Q1V9MS6murlls1TeIiuRu9nkay0qOuat9kD39u0sKTXcsGmvdDbJDL0ZCc/l1FZm+gtLK6kSKdLpB9l1OARVOs382parLeyuWMjkqCOi+AodA5Xgda2hGkcnJy2deR3wWXcpP2VzXRFuU4G3H9nGc1fDCfVJIGPbTK0hSSbLGMKvK5Pzq7MabFEdvIoZmTKg8Z8qKihfidoAFQ8dOa11pptlLtjmMIOME5yaJtNLtYSVKtcOSfWCrgA+z76zc0VGIrsIrovHFNAqmQHa3n7KfpZyyRrG5Cow3MIgQcAHg+8+VATIbe/hFszF93CEDC591FrqElvKVfBOdr8bdg655+P3is27NKpAmiqyTTI42tnkN1ra6f/QY/j8zWJ0qR57ye5Y7izHFbXTTmwjPv+ZrXi82ZT0I7kA3c+Rk943HxNK2gEZa8Mgi+sEYY58fdTS5BN1P4fWN8zQVmpmvJLG4jEiSAlST9nzI9vj8Kz9miYPeSNcacIhCivgs0hJYsB15phbFdI7EyTEgNNkk9OtQvIRb2t0EbcqhVQj/MefyFe7b74OxttDEACwGcnwxms9ySOjXGfN725ilJfeHyeVPGDVNlaS3Uyxw8BiPVz5eRod1UHLcg4wuMVsezUNra2qXcylzkDCrkgHwxXY8I4/Z7SIjEyrtLKp2xttVgpHB5LDnNPp+ydtrV/DMdaSdHIc2pYKrOOpwPjXrE29msk8ExSEF3ZZbcBU4Y7ueePV+6hbTWItZMDIk4W2YSvPBF3SOAPWbd51nb2XghqnZTTY+0bXOov3jSRbmt1ZvUHQHII8ulV6bpsVr2cvLDdKI7qRlG5PWhB6deuRR1vrWhazrMSWUt5FcykrE0qgiQL02s2fEUyW70u50q91C8urib0QvG6MAXjK9SMfrT/QYES9nbbUOz8em3M7wx2q71mK7fV59uPyqxuy+l6XPYalp7tHICEZYW3h8jBLAk46mhJ9RtY7S2a6WWWDUsvawQxk7gOMFc+Gc0TF9GG/t9NlleOe5hDofR87MZJyOueMHil+kGA9NE0/Q+y17p0l2t5BcMWGQCQf3/AK0gtb/0ez2rZSO8H1YlIAyoFGz9xFq0mmW1zLdXMMfeoBCoU+JzjxpfFf2F5PJbRpdGOWXBmRcxg45APicj86aTayNUWWdhbyXvp0kV7Kzjh5iDsHkOtabT303SrZYHLTROCQAudnwHTrSPTdb0k3SWKwarEyMN+8ALHj/EPAUXdW2rjWJU7l5ISAUmjjGCOT+4VErvIKnoq1b0E6gDajEcq7ZBtKgZ8aF0SFmlu9PmUncpyDwPI0bc20rW84mZ2eLaSMdMk+HuxVulwO3aC2mbGJkySPMr+9azeGdcMwPn9xAbe8lty2e7YrjPtovTrESIUDAuRnLDgfcOaK7W2Xo/ae8VfsmTPs5Gau0mZ03RqsmF5yOgNb3g4Wsh8GgB7TvI1DSYx/NE4P31dFocsDCWODvGGMKV25J6n20TDcSNdFDDJvlG4M7nbgeweNdivwJAQfR8ErkvtD+7dWbbNKo87G3ZvSIgX28kxrx45ODzzzXTfWyW0jMluGQDhUwRg5yAffRt3qNvNbTSwSwyOBuKALn7zWdlj+kp+8gQGNQDmX+0R4AeRpJWMa2sHpJiuZmYE4cOAWHv4PWvavqdtII7S3ZWmkbYzhMbRnJJ+6go9WuYTcJAiwyucLGnIBx1A9v6UNDEsbSNLIqMTl/8xx8uc+3FOhN2M9FbDzI+CQxzgY+6ttpn9XxY9vzNYXQJIyXXGCea3Wm/0CP4/M1fF5sznoSzjN1OD+0b5mhFhjluJZWm7sRAYOcYOf4FE3BHpc//ABG+ZpW8qG5kQPDyOd7Y+FZ+2WvRZNIsujSSLs5uFUbQAGAB5+ND/wCk6VzbaVbJ0aNmxnGSAP30NqF0iRvCioFDoVEbZBABGc1V/pBvFaPS5yA31WBx1zjNTFftHRNf6zDpCpfb3Y3L/aBzinmn3l9AjJbK4mhwQobGOPBaFs41aZyA2JRhx3ZIA88CtTYaY8kjyTLHFayW6qrYZenGQeoOCMg9a6ZNHLEWXms3dz2Mvh6ZI6tIkbKYlXjIJGQM9eMVorlLez7C3duiM0nogKEDARSB5dffQMmlackV7ZzXO6G5yiStGQ2RjB8uooTSdRlS3On30sVxavam3VoM72HQZB8qSdjaIXiwwdmuyM8A2zLccsDzyQaSXGqXunahrvdIxtbqSSCUHwJJ2/Gm1tYXEE2nDVZR9H6a7NHtUhnOcjP5UbpsVq309DexrLDqLs8XrAFTkkdfHn8qvsiaYrN1LEeyTLZzP3KFk24+ty3Rfb++n0s8k3+krR5xZvbSPak9zJwQcNwaWS/VWnZ9o5oxLpe/vEB3E+sCMY48KsuL++1DXLTWrW6hhubWIqBcox8+TgHwNDdhTJa288HbrVHSLuZfo9zhT/lOear0e2vLjQ9HgsxHDudn74nncCSePhVxu5f9bPpG9iMxa0WCZVRvrGK4YjjGOpqeji80u8is7SeO608OziNkIlQEHjP51MtDidsLgwduNad0Wf6pS4bjdjBNPYtSvtY05kMHMiOCYXwyern50pjgEPaTUNWW6ghhuAEUONzDGOcDw46+2pyWUseqRtDrefSkaeDYuwdQCMdc4HzrN5ZSJvZXkdrFI0iyxup3SYBOAAOWxx5Yp7pVqXOjy45BwfvP76z1pq1zpdxe2U1vLKsoG936bjn1h4VsNKIjOlxEZYE5x8f3VlPaOiGIs+f/AOkVY07XToy5+rQ/HFK9KldpFxIVC9MrxR/+kKXv+2d2Nw9XavJ6erQmhD+XIu84HBXru4rf0cns10WxYFn2QSSHlQJW5Puq24xNEskUi5K4eMYKg++uWW2zRillI8jMT6wB2ccfpQ9xqiQ2ip3bwDPLLj1j48fx0rLJogDUtPRMXksW/jIwQuc+yvaZFK0av3jqSo+yuRt8qXavczTShhI0lvJhVZ+N2OpAp/Yo4jQLEzo6gFt+MDI6cVTwhk/o0bVcSFnk6sB86DuLSNVZvrXeNuhTrnGBTSS1fc+1ZHQ5we9IzXRbkwFJQ6f7slRYhZoqRxysjKRJ15GK2+ncWMfx+ZrE6aqrqU+DwDgYOeK2um59Ajz7fma14vMznoTXC/yic9frG4+JpKLUyX0roMhecbgMnwHPvpvcllupyOneNn7zS6K5hS6kMsIkDdTuxjp+tZ+2XQs7QRBBBMTtJyrKSDjB9nmKo1wi67LWtwU7zuG7twPIf+aaa2kd/aTGCOHfGdx2E5wOPLypZorLfWF3pj5PeplQR/aXr+VLVM6o/qFGbsLq5ml/ku2JUOCfEfurQmLU5bH0i5lla0VVYyK6jOMZ8znms/bxG21BoZ5+728ELwTWm0pO+aLT0thdxFMvGZcEHjDKOMDoa3eTiWGMLbQTqLs8F5bSwLgyJLNvwT03DwNWXWk6TZXUdsXtWa3DSTytNhYmJ4yM5rF9ory70PWdV0+ImMXEsbkD2esPzxVkU8ur6R2j1eY7ZJe7GAOOvTPwFPqPszcSDRLVGS5uNLRpYPU+sbLAjg4J6Uiure2Ta0Sac4uU3RxLlmcA9R51V2hsrX6D7MzmBe8laNZHKfaGF4J8a5fXlhpfbnTJJGjhgt0bcMYCA5xSUQ7MMsZNFG5JEkn9YRvbbjmInk5x4ZH5VLV9K061jSZ5LSzXG7eZsnIz6oz45+dJdNkS81TWri2dyj3quO6O0shZ84/jwonUJ7OTtddSzIjW1nahkSflcnGT7+TR1yFsvhit3je7doYUXGLkIADk4zmjreLTJ7CWUTrNbRuTJcRthAAM5Ix1yccAUjv5Le70rRreCTfDPfFXVRhAARwPdmidRihsNb7T2dqFigew3hF+yG48Pifvo6A2PezEtrMO60+aK8lRzmHaCgXgg56g/lVmt2TrfWz+jXqXLSuwIcPuB6qhH2R5cVkrZF0v/Vq+tVaCS5iaOYxtjvBnH61qIVur3U/RLmMTrg91LJcMu0jBKnAzxkVMlTGnZdeQBGiUXBnLoy5dSHyG6EHxH61odIK/SyI3Po0OW9nA/UmkDzKbyS+ljSNIlwypn7Q48fHgc1Vaaw9nouq6nIwMs7CCMr0zznHsyaw3I6q68f8A6YnXblr/AF+9ulb+cnbB9lXaS8sMgmbOEwcY8KBx3k7MQQc5/KnukwBA7MQQeQ7MBiuh6OL2aSGYTs7Q3LKZE3ZQjg8YoGwiNxOVmm3Mi4yx28kndUoYEuJY5IjEkfIkkbKfcR1/8UzgsbOytZWhlDzMxIAYkbj0HPWsrNTPapBCLuCFLcI/ej1g2dwx/wCPvrQ2ahYkA48qT3ul3PpC3KbpGRgGVTzyOccedFWtxHJxHcSblGCDwV+FEsoY3OOMYrkiqYyDjkUJNfLEBuOFoF9VV22osjFuBtHX41CQENJUJeXCLyqsQCK22mf1fF8fmaxOit60wb1XLHIrbaZ/V8Xx+Zrfi8zGehJOQbucf7RvmazN0L5b2UWuCNu1geODWkuAfTZyBkd43HxNIopZItXlQoT3mPZxnHHn1qVhs0RC8mvPR4RcReonXYSc8dSaSW0z2l8JIZeCwZGHj/HStcJ7adCshEZUkYJFZ7VrF7Ru8j9eFhlRnkA5z4e0UYaNuOXWRHtJY94I9Yth9U6gSKFztNUaNqlrDdd8IpGnEJUSb9uMYx0prpF0sSmC7QyWs4wwxwD5j9aV652Un0mYy2zmXT52DIx6D2EjmlCa8WPm4qfZDEWaaz27guZ4JJVe0yVcDltpHXGDx+lU2ulvadjNd0tEZrpZwwTGSyAjBHnxVUGs3AnibVFWO3jiKgjcRnoMnOad6PN9LafcmISSXsDYgEOVHTg5z095rRyaOehdrKCfsv2f7j6x4JVMqAcpgDOahdGNu12m6hcxxGzBKvIMMg64BPn0pmbTWHdUuWWK4dTlXcIScYODjBPQ0CxNjIyas+ULj6shSpzwCcDqDR2HRZoFhF9Pa53sJSGW47yBxwCAzYwfca5q1pd2PaCTWUshf208JhljjxlTjg4PlgVCS2ieKSZXhZWcfZiO5CenAI8xzQlneLo+opGLqR47hikqSk+zmhPNhRTbaNejslazRwFbuyvDMsTdWHHHv4qwTzatd67fywNHcXlqYobfIJPA5/IU4vTudlimy87ZMPGPE5GehNDS6fbSLKryyRTuoMcZlDEHqDjp1yKamLpYqtLTULmTTIr6z9Gi0yLGH5Lknrgc4p/IFbUIksHZyJGyHVs/2ec8EHp99ZuFNWjvEhjvme6ZcAMMkgHoCQePurVXd4mh2RmlCemzDLKrH7Xnzms+SVG3HxtvILr90V7vTbdi8rEF/wDMx6fGqtYhMNjb6fG52wLlsDh3PJPtqPZuwkup31a6YHr3ZbxPif3V3WJI5PX5Ykf2ciiEaQublt0jMOg3sDz4AY+VaTRoFjjQRSKHbHDpyPLwpZaWclxLlI1DDOCSTg5rRWUEqKM3oTgbcMPW+7xqpMwiMJzLEYO8iAAJV+7fG3zNSmEkW1lcNA/B3tlhk8HAqMl2GGHmkUsfWQBSqsBnxHszS2a7idJIY+8MqhWRlUZLDwGPbWdGlBtwhIjVQ4XPr5UkKBxnmlF6694O5kWK4U5VlXk8dCfKi4dbimtZJ2TuDFgM20HBz08/bSaJLqe4Jbh29fvtxJPlnwqkOjsc11HO0bQtdTEeW4AVpbO29JtY+9t3tbnqjOAAD0wOaC0zs/dmdL2G7Ks3JORkHxA4Nadbe5VQrXAcDxZBu/QflUya9A9GY01HgupopkPeA5J9tbTTCDp8RHt+ZrHacQNRuu8fvHLnluprY6YANPix7fma04vIxloT3CEXEzf7RvmaWmJ7q+bY2woOSVzn+MUxnlKXUwxx3jdfeaTarIsc6sE7skZ35OB93vrP2zRaGZtJC+5Z1UFQPs5qubT5JI8C5DKeh25zQtoxms1ZIZH2nY22Q446EUdBCoQoY5IweMM/UUhidVS0cwXD7omPrMMZQ+Y/UUztZn0xO4u0FzYTrwB6y7T4j+OK9c2aGJowp46ZOaUJrEmjube5TvrVicqf7I8x5daiULyjbj5a/Mg6/wCycE8TXmkPJcwH1jAH9YeOAPH3Vnuz+qHQNTuGaKWNdwX6xSNg8mHgPbWlsrneRc6LdhweWhz6w+Hj8KNbUNNv3K6lZIJsbDJjDY8s9aI8rj+ZFPhTzEDaYa13eozToYUlKK+B6qsOSCfuq6a0itQ1rfb5tPyr+kjkp5HPl4HyoNtAhtreWLStQVYpWLGOVd3XwyCKWyadqqWUtq1tBcGRSO9Hqk58SK0jKP0yfHJehtPHa2mdS0rf3ZK93MTuWTJ5Az5V6+e11FZb4xzMgwHO1dhGMHrjFS0eGSC3hhv5ZO7jUAwxxAKTznjHt6ioixS2u5JbWYxRuciOQ58eQfMfmKO6BQk/Rm3jvNLid7jdLaGbasSjLwrnIOfdTuGxTUoY5IX9IQjKTA4aP3nyHkfbV8s+m2ZNy6oXZid2AoHsz5Ug1TtgXDQWQBU8DaML/wB6XZy8UaLjryY5vdRsdBiLAiW4IxuHUn2eykVhZ3XaS9F5dgpaocM3QH2CgLO2W8uVn1CVmJOduetaY6jFBbiGFQqcAKo8KtQrexcknVLQ3nkitrUpApCIONuMAeys1dsZJSseZOOPbRsl006YEb49nuqu3sWdpN0zRsrDPGQR7q0ujjoo022nCl0VQzZwzDGPZ1ozT1cuiSxlngYiUKhbHHB6Va0EEUDhBGUGAWIC+I9nnVEwntZ5Jrcq3eR4cqCFH/es3k1iqBro3ETFLwB9xO0sGG7g8DjrRsN5DYIkcdq5DJvbPBUH39TSqG7n9JVDG06o3qKWLYOPPzpldWnfT+sJ8ADoBx50FE73T7W5tZLm3AV5l6gZHv8AZQVvqMsNrHErO8v82ojIwfHr8KYpbMbH0QqY1TozYweQfupe1tM0yMqBnjbPqt6uKSGarTRJBHEZ5y0zjLKGyKaM4Y7QMtjJxWP0ueWG7kMcQcM2FkkfA2+81o4JX7vAmhMrDqrbsnFZyWSWZ23RRrl2NwJ3k1s9MBGnxA+35msTaKU1uVHdXfqxVs81t9P/AKDH8fma34vIyloST83c2f2j/wDUaHt1R7qUMNwAAwT4e6rZ2/lk+B/et8zQ1tPFHqDq8uGceqnn7azezVaD90MTiLOwv9lQKW6rqEtjtYY24OSDkg+HGORTF41lkWRvtr9nnzr0ltFN9tMnxBqVQC3TtXGogqVDYUZcZHPl0pb2rtlGnkjAY4ArR+jpap9TDu9mQAKT9oxNNYqVhYjeC0fBOB7vCrT/AFgKMWIbmzQTQGSNxyQMgffjnzo6DtTdy7re+hSdFHDuMkfHrVzXcUpVHjJEjesUyDj3CqoNDZopJjGyh3OwOOceFaNRexRlOLwyP01JG26GaRRnIGdwH30Q3aS+Cgju5APNCPkaX3WmXMOCilucUE8csagNgGo/jizT/ImPG7U35QD0WE4Oc7GoWbXdam4VlhB/wKBilizHdgkZHgK80zgFhnjpk1ShFeiXzzZGZpHmHpUzybsnOfH41ASd2SFUMMfGoPL3kO5iA2eK7DbyTzBVJPieOgrTCI7tvJYtw5YbXIw3j1o5Z5SysNxbHHq1bY6HIxGVOCfGtBb9nVxuk3Lx1BqXJFW2LLC6d02EFpR0UnG7PQCtOY5bT0eXZGAWJLKTxxnBBoL6LtI/X7xM5GfWwfYa7Z6nJDJv9ISRmLZZv7Kgnk1Dd6EkMRPHcwFZG3seCqxAsf8Ax+6ktxGbByk1xJIv7ORirbSSOnQ0yvZd1ussJk3A5LAYXxJIPX+BVDw2t5cNLcEy713LIWAZR5cGpQwaO+VVZe5aMxt6vGQRjAJ8utW6Ve9+xW4uDjaGznbt56GgruziEKSWs07P1WOU8Njkj8qpiaZNtzHEBA4y27n29B7aqk0MfXsu+ZIYijK4Kk7gdpxkUjWG7EgjkjlwAQ4DAAn2GrLHVbWKXYFWLvmBL8kqSPyr19Lm69HKbGJ/nGHrHrjB9v6UkgK4th1KK3W3jR3PVXLbfaRwK1ViiSwtFE0c5yA0sajanhwfE4rHzQmIILebvGlfa+3jI+HhitJBfwW9sIra6EZjXAjCZOcUpCAokji1+WOEbUTjBPJNbjTP6vj+PzNYbT2W61eWYMWH+I8bj7q3OmjGnxD3/M1fF5GU9CS5GLqY4/vW6e80qmubW3vxuYK7AAE01mfFzOpI/nm+ZpJqOm/SN7HbiUIHbJwMnA5J/jzqfZomFXWrxQOoZ1X2E4rkfaW1kl2s23PTcMZ+NQHZq0N9HAwZ9qlyzMSW8AKsv9H02BleeJ3kc4RQCengB8aX5GGJqEUihhIhB64NV3N7FEveykCNQST9wpfbdlYHzI7zxhjkIWwVoG+0mWC/SzguyY5QN4kOSBnw9+KEo3gBzbJYzQm6toovW8QAKKZY+69bBY9Ao4FJH0nUrGLZY3I2kklXHA91U2urzw3EiXowiZ5kUoT7hRXxgF3MEM9/3RuCsgXOxMdKBv8As13kB7uVwc5DHHFXpqSJJ38NmXj/ALy4xyo9lO0lW4t1MDL6y5UkZFDbQqMPb6JHJIIJUIZThgMFh7ceIos9miqFo4DhSOWTjHifnT+bT55m7x2RWjJKvGDmhUn9GV4tVjmw2frg5wartYdRHdaPF3VsibZJJzhGVduB1PTim9j2ZWFcJIy4OSaohaW51HZbNG0dt/M4HABOOfbWltBOsDmeRGY9AgxilKTHSKbfSVQK3fSY3ZwcfuoyQrGCxiLr/lFS3kRqT6uDyTQdlqkd3PLDHHtKng+DVGWAHqtxvhcpbyIQpxujwPvpTb20ck8wM7GCI4UAjp8PjWiu4blpyQV7kjptyR+dL106RhI7yggsGxswCPI1UXSAHhtS7HvWkaM/ZQkggY4yw+Qq8aRayoBGqyTp67KBgge/xq62uvS5ZElURyRnGFQlTjH7zR8TpDGwjkijJOGIgOCPfQ2BnGWzgjwqcltqxPhnHPJB8K5dXWoWkUJiRe5QAsFGc+fuoi9gltNTE6OsiSqWAcY3t5Zx8fvowzxSk2pgJYJ62B6o9maqxiq6Cx2sEzmOVTym2MZzjpn86Pls7fVrQOJVMowe8UDIoDbed24kgSCEZCq4G1fd+dU6VIiS4t98s4yGC8DbnqaK9jITwvaOYWRlKENG6kZ/7kijDNFAge2jDlYxK80pLMc+Hvoq30uVreRL2UvI5yHB5UEeHl41WlrFYWUkNzP3kZO1AFGeR09ppWI9pEckV9IkhUtgEhegyK3mm5NhFkY6/M1gtMkhivUELOwkXkuMHOa32nf0GP4/M1fH5mMtCG69W6nPGDI2fvNJp72C01q2n7wFWOx8H7OfE/GnNwB6XcAjIMjfM1mrrR7RtQwYQB169aj2arQ+XWbGGe4kW5gO7bhmkxnjpVydodHkjR3vIVYjOC3IoC27OaWUG60Q586IHZrSQv8AQoj7cVOBYOX2t6bOmyLV4oc9cck+dD2ep6HaPI636PIxGZJG3M3H/mrJNB0lD/QoePZQ40fTN2BYxY/3aMDwdn7QWtyjdzfw2wH2WZgWPw8BSaLV7S0vpZ3cXUrgDcGyufj0+FPxoGmuvFjDk/5aGm7P6eucW8a/CmmgwL/pszI8clzapG4xhRu48qttbi0tlh26uFWPjYD4VH6MsVbPcRYHuoyDTNOcZ9Hh4Gc4FN0Fonp2vRM1wt1PCqBh3ZB6/wAcUTNqekTt3bOGXxbPFcXTNO7sFbaEg9MKOTVTadYkH6mEBftZwMVNIdotiudOiZhHNEo8PWFXQ3tsFbNzDnwJcUJHptoV3LBC46ZCg11LGxckJDA2OuAOKKDB29uFbZ3TxN627ImAwfA8mldtZ3ME0VxHcwd6jEkGdcEEj2+00xl0y0x60MS58wBmqhpVkrhtkXJx4dfKqWBNjqKeOSMh7iBM9frVP61zNuybfSLcY6HvV5oGGGwVW9S39X7XT1ffRPd2KgBo4VyD1UDp1qQsoMAS7M8N3BFvQh8TLy3gcffVduLkBZLy+s5Cx9Yi5KlR8ODVjNpgAbfa7WOFO5cE1KS3s12hlhVm4UHAJ91OwsWz27SN3k+r2soSXciNMMDyPFEQXNvDuWa9siuMjbLyTVkmnQN9mJPuoOTT0B4Rfw0WmATPe6bNA0Ut3bspXBCv+tK0vbW0B9Ga1XdwTvJbHtOOaIFgu7hF/DVq2Knqin/lpaKVAP0srTEyagAgGFKKSfjmq0vbOVGN3M8jAkoO7zt6c8eynMWnopH1Sn/lq54ooYvsLkeGKLC18M7Y3cCajEiSM+fVH1eK+laWSdOiJ9vzNYOxBudYdyBhOBgVvdM40+L4/M1rx+RjyVQjuB/LJj/tG+ZpZJtOqKCR9ngU1nXN1Mf9o3/UaSTT9zqvrqeVwD5Vn7Zd4HCy7FwK4bgjihY72KRcq6nHkaqF/A2CsgPuNKmFhM8hPNUpuPQGqnv7d5GTvF3L9rPhU0uoYxuMigeeeKdBYdbs4obUZj3L+WDzXItSt5oyyTIfiBS+9uo5UYB1Ixzg5NCWQsxNlKws7zu97AWrCVc9WLHB+A+VHPeXFrFata2pRWtHEsf+IYGW/Wi4dO01Y2wSF2GM4Y8gnPzNMNPtrFJY2jkZ2jUqokbPqnqOa17IhIXT37Wug6EsR3Ov10gB6KDjP50dcKsidpGXoYkYfgq/6G0eRgGhDlYu6ALfZGc8Vx7PSVmkDSSh3j7t17xsMAMeflStDplHZkdxczQQ8xmzgl2jwcrz99X9kgRb3DG2EZad8yEj1vW6efFW2J0/TYGFoAqPjcSxJPgOpqqO00+MsyoRlxIR3rY3ZznrUsdF+uIltqljfXK97ahu72H+w5PDYpCs1wzQqbfu1XVJT3m8H1sH1cU8urzT7iaKadO+eE+oMk4PnjpXEk0oMpEW0rOZxnPDnqaa0JoSwWscunwrER3k+mytLjqWBzz8aHsPpC7mnmu49w9DluI+ccMNv6Vp7aPSrUTXEMSJ3ilXIJOAfADPHXwq/vtNFujFQsfc9wuP8HHH5UdhdTL3B2aNpLS2She6mIC4O8d39o+Xn8Ka2sQ0670i5uGW6S5t0hRupjbGcijrW10QRoIYhth3YVnY7dwwep8qnjSbTuZkhTMK7IzncVHs59tJux0OjHxn2VSY1J5FLW12JFyN7cZwBmuHWomwSSufMdKz6spMad2meRmp7EHSlY1OLAIlDZqqbWY0A2Nv3eA8KKY8DeRggz50p1CbI4zXBq8Eg9dtpxyGFCz3ls7ACRSKEgtHNEl238m45z419A03+gR/H5mvnmlwg6kBu9Ucgg5r6Hpv9Ajx7fma24/IynoSXKN6VMVznvG+Zpbe6e17jMhR15BHjWzNvASSYYySck7RzXPRbf8AYR/gFLrkdnz2Ls4VkZpJCQT4Crh2ftgCAMHzreei2/7CP8Ar3otv+wi/AKdMLRgn7PQMDskOfMVAdnQWG+dmHAxnyr6B6Lb/ALCL8Ar3ott/8eL8ApUwtGJGh2hTZjBPiOtQXs5bxqwLEnzrceiW3/x4vwCu+jW/7CP8Aop/R2YtdEthGFK9DnNWvpVuVA2KPaK1/o1v+wj/AACvejW/7CP8ApdQsw30BGWDh246eyp2+iJG7NMd+em6tt6Lb/sI/wAAr3otv+wj/AKfVisxR0O1LnjxzxU20O2ZMDKtjGRWy9Ft/wBhH+AV70a3/YR/gFLq/oWYu30GCBgxOSD40UmmW2WZowxPga1fo0H7CP8ACK96NB+wj/AKfULMfNpFq5GFx5iozaHazJtHqkDGRWy9GgP9zH+EV70aD9jH+EUdX9CzFW+hQxxlW9byPjUl0W2DqQDx4VsvRrf9hH+AV30aD9jH+EUur+jsyh0y0Kle6xU2srdlCGJePZWo9Gg/Yx/hFe9Gg/Yx/hFHV/Qsxz6NaO/82R7Kmum20TBu6BxWu9Gg/Yx/hFe9GgPWCP8AAKOn9hZlJdNtJftRAVH6KtE5VBj21rfRoP2Mf4RXPRoP2Ef4BT6hZk7ewggkLRoBmtRpwxYx/H5mrPRbf9hH+AVYqqi7VUKB4AYq4Rp2TJ4P/9k=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50" y="168275"/>
            <a:ext cx="4104078" cy="64981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031" y="168275"/>
            <a:ext cx="2087693" cy="278359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856404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0110109 In the Beginning GOD Genesis 1 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99</Words>
  <Application>Microsoft Office PowerPoint</Application>
  <PresentationFormat>On-screen Show (4:3)</PresentationFormat>
  <Paragraphs>24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Adobe Garamond Pro Bold</vt:lpstr>
      <vt:lpstr>Arial</vt:lpstr>
      <vt:lpstr>Arial Black</vt:lpstr>
      <vt:lpstr>Calibri</vt:lpstr>
      <vt:lpstr>Calibri Light</vt:lpstr>
      <vt:lpstr>2_Default Design</vt:lpstr>
      <vt:lpstr>20110109 In the Beginning GOD Genesis 1 1</vt:lpstr>
      <vt:lpstr>Office Theme</vt:lpstr>
      <vt:lpstr>PowerPoint Presentation</vt:lpstr>
      <vt:lpstr>PowerPoint Presentation</vt:lpstr>
      <vt:lpstr>PowerPoint Presentation</vt:lpstr>
      <vt:lpstr>Genesis 3:15   Redemption: The Central Theme of Prophesy</vt:lpstr>
      <vt:lpstr>PowerPoint Presentation</vt:lpstr>
      <vt:lpstr>1 Timothy 1:17</vt:lpstr>
      <vt:lpstr>Matthew 22:30; Hebrews 1:13-14</vt:lpstr>
      <vt:lpstr>2 Samuel 14:20</vt:lpstr>
      <vt:lpstr>Genesis 10:1-2</vt:lpstr>
      <vt:lpstr>2 Peter 2:10-11</vt:lpstr>
      <vt:lpstr>Genesis 19:1; Matthew 24:36</vt:lpstr>
      <vt:lpstr>Daniel 10:13 Ephesians 1:21 Colossians 1:16</vt:lpstr>
      <vt:lpstr>Daniel 7:10; Hebrews 12:22; Revelation 5:11</vt:lpstr>
      <vt:lpstr>Genesis 1:26, 28 Psalm 8:3-9</vt:lpstr>
      <vt:lpstr>Genesis 2:7</vt:lpstr>
      <vt:lpstr>Genesis 1:26-28</vt:lpstr>
      <vt:lpstr>Genesis 1:31</vt:lpstr>
      <vt:lpstr>PowerPoint Presentation</vt:lpstr>
      <vt:lpstr>Genesis 3:15   Jesus Christ: The Central Figure of Prophesy</vt:lpstr>
      <vt:lpstr>Genesis 3:15   The Means by Which Redemption Would  Take Place</vt:lpstr>
      <vt:lpstr>PowerPoint Presentation</vt:lpstr>
      <vt:lpstr>PowerPoint Presentation</vt:lpstr>
      <vt:lpstr>Genesis 3:15   The Grand Story of Humanity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Barreca</dc:creator>
  <cp:lastModifiedBy>Paul Barreca</cp:lastModifiedBy>
  <cp:revision>7</cp:revision>
  <dcterms:created xsi:type="dcterms:W3CDTF">2015-06-07T12:13:05Z</dcterms:created>
  <dcterms:modified xsi:type="dcterms:W3CDTF">2015-06-07T13:08:04Z</dcterms:modified>
</cp:coreProperties>
</file>