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016000" y="40386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105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0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4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7519451-DCAC-4F8B-B097-2863A0A3263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DD5415-309C-4D1B-84B6-80D96043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3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742" y="2998839"/>
            <a:ext cx="4463845" cy="646331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 panose="020B0602020204020204" pitchFamily="34" charset="0"/>
              </a:rPr>
              <a:t>Should We All Be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anose="020B0602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149" y="3985995"/>
            <a:ext cx="5663380" cy="923330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 smtClean="0">
                <a:solidFill>
                  <a:schemeClr val="bg1"/>
                </a:solidFill>
                <a:latin typeface="GillSans ExtraBold" panose="020B0902020204020204" pitchFamily="34" charset="0"/>
              </a:rPr>
              <a:t>PREPPERS?</a:t>
            </a:r>
            <a:endParaRPr lang="en-US" sz="5400" spc="600" dirty="0">
              <a:solidFill>
                <a:schemeClr val="bg1"/>
              </a:solidFill>
              <a:latin typeface="GillSans ExtraBold" panose="020B09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57175"/>
            <a:ext cx="115347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130"/>
            <a:ext cx="10515601" cy="6741329"/>
          </a:xfrm>
        </p:spPr>
      </p:pic>
    </p:spTree>
    <p:extLst>
      <p:ext uri="{BB962C8B-B14F-4D97-AF65-F5344CB8AC3E}">
        <p14:creationId xmlns:p14="http://schemas.microsoft.com/office/powerpoint/2010/main" val="29695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3742" y="2998839"/>
            <a:ext cx="4463845" cy="646331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 panose="020B0602020204020204" pitchFamily="34" charset="0"/>
              </a:rPr>
              <a:t>Should We All Be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anose="020B0602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149" y="3985995"/>
            <a:ext cx="5663380" cy="923330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 smtClean="0">
                <a:solidFill>
                  <a:schemeClr val="bg1"/>
                </a:solidFill>
                <a:latin typeface="GillSans ExtraBold" panose="020B0902020204020204" pitchFamily="34" charset="0"/>
              </a:rPr>
              <a:t>PREPPERS?</a:t>
            </a:r>
            <a:endParaRPr lang="en-US" sz="5400" spc="600" dirty="0">
              <a:solidFill>
                <a:schemeClr val="bg1"/>
              </a:solidFill>
              <a:latin typeface="GillSans ExtraBold" panose="020B09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 Against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Timothy 1:7</a:t>
            </a:r>
          </a:p>
          <a:p>
            <a:r>
              <a:rPr lang="en-US" dirty="0" smtClean="0"/>
              <a:t>Financial Gain. Acts 8:18-21; 1 Peter 5:2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Prepping Draws us Away from the Sufficiency and Beauty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liberated from focusing on earthly things.  Mat 6:19-20</a:t>
            </a:r>
          </a:p>
          <a:p>
            <a:r>
              <a:rPr lang="en-US" dirty="0" smtClean="0"/>
              <a:t>Confidence in wealth will always disappoint.  </a:t>
            </a:r>
          </a:p>
          <a:p>
            <a:r>
              <a:rPr lang="en-US" dirty="0" smtClean="0"/>
              <a:t>Seek to win people to heaven, not prolong life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Living Always Leaves us Prepared without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Honor God.  1 Samuel 2:30</a:t>
            </a:r>
          </a:p>
          <a:p>
            <a:r>
              <a:rPr lang="en-US" dirty="0" smtClean="0"/>
              <a:t>Guard your Heart.  1 Samuel 16:7</a:t>
            </a:r>
          </a:p>
          <a:p>
            <a:r>
              <a:rPr lang="en-US" dirty="0" smtClean="0"/>
              <a:t>Be Content.  Hebrews 13:5</a:t>
            </a:r>
          </a:p>
          <a:p>
            <a:r>
              <a:rPr lang="en-US" dirty="0" smtClean="0"/>
              <a:t>Avoid/ Escape Debt.  </a:t>
            </a:r>
            <a:r>
              <a:rPr lang="en-US" dirty="0" err="1" smtClean="0"/>
              <a:t>Prov</a:t>
            </a:r>
            <a:r>
              <a:rPr lang="en-US" dirty="0" smtClean="0"/>
              <a:t> 22:7; Rom 13:8</a:t>
            </a:r>
          </a:p>
          <a:p>
            <a:r>
              <a:rPr lang="en-US" dirty="0" smtClean="0"/>
              <a:t>Save for yourself and others.  2 </a:t>
            </a:r>
            <a:r>
              <a:rPr lang="en-US" dirty="0" err="1" smtClean="0"/>
              <a:t>Cor</a:t>
            </a:r>
            <a:r>
              <a:rPr lang="en-US" dirty="0" smtClean="0"/>
              <a:t> 12:14; </a:t>
            </a:r>
            <a:r>
              <a:rPr lang="en-US" dirty="0" err="1" smtClean="0"/>
              <a:t>Prov</a:t>
            </a:r>
            <a:r>
              <a:rPr lang="en-US" dirty="0" smtClean="0"/>
              <a:t> 30:25</a:t>
            </a:r>
          </a:p>
          <a:p>
            <a:r>
              <a:rPr lang="en-US" dirty="0" smtClean="0"/>
              <a:t>Keep God First in Finances</a:t>
            </a:r>
          </a:p>
          <a:p>
            <a:pPr lvl="1"/>
            <a:r>
              <a:rPr lang="en-US" dirty="0" smtClean="0"/>
              <a:t>Hag 2:5-8</a:t>
            </a:r>
          </a:p>
          <a:p>
            <a:pPr lvl="1"/>
            <a:r>
              <a:rPr lang="en-US" dirty="0" smtClean="0"/>
              <a:t>Mal 3:10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Cor</a:t>
            </a:r>
            <a:r>
              <a:rPr lang="en-US" dirty="0" smtClean="0"/>
              <a:t> 9:6-7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765</TotalTime>
  <Words>128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GillSans</vt:lpstr>
      <vt:lpstr>GillSans ExtraBold</vt:lpstr>
      <vt:lpstr>Times New Roman</vt:lpstr>
      <vt:lpstr>GD_BusPres_01_TP01136794 </vt:lpstr>
      <vt:lpstr>PowerPoint Presentation</vt:lpstr>
      <vt:lpstr>PowerPoint Presentation</vt:lpstr>
      <vt:lpstr>PowerPoint Presentation</vt:lpstr>
      <vt:lpstr>PowerPoint Presentation</vt:lpstr>
      <vt:lpstr>Warnings Against FEAR</vt:lpstr>
      <vt:lpstr>Prepping Draws us Away from the Sufficiency and Beauty of Christ</vt:lpstr>
      <vt:lpstr>Godly Living Always Leaves us Prepared without Fear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7</cp:revision>
  <dcterms:created xsi:type="dcterms:W3CDTF">2015-05-17T01:30:25Z</dcterms:created>
  <dcterms:modified xsi:type="dcterms:W3CDTF">2015-05-21T18:20:31Z</dcterms:modified>
</cp:coreProperties>
</file>