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19"/>
  </p:notesMasterIdLst>
  <p:handoutMasterIdLst>
    <p:handoutMasterId r:id="rId20"/>
  </p:handoutMasterIdLst>
  <p:sldIdLst>
    <p:sldId id="261" r:id="rId2"/>
    <p:sldId id="256" r:id="rId3"/>
    <p:sldId id="276" r:id="rId4"/>
    <p:sldId id="267" r:id="rId5"/>
    <p:sldId id="264" r:id="rId6"/>
    <p:sldId id="287" r:id="rId7"/>
    <p:sldId id="277" r:id="rId8"/>
    <p:sldId id="279" r:id="rId9"/>
    <p:sldId id="288" r:id="rId10"/>
    <p:sldId id="291" r:id="rId11"/>
    <p:sldId id="292" r:id="rId12"/>
    <p:sldId id="293" r:id="rId13"/>
    <p:sldId id="294" r:id="rId14"/>
    <p:sldId id="289" r:id="rId15"/>
    <p:sldId id="290" r:id="rId16"/>
    <p:sldId id="295" r:id="rId17"/>
    <p:sldId id="296" r:id="rId18"/>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5D2DF"/>
    <a:srgbClr val="3B07F9"/>
    <a:srgbClr val="D8D4E6"/>
    <a:srgbClr val="957F7F"/>
    <a:srgbClr val="FFFF00"/>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7" autoAdjust="0"/>
    <p:restoredTop sz="94635" autoAdjust="0"/>
  </p:normalViewPr>
  <p:slideViewPr>
    <p:cSldViewPr>
      <p:cViewPr varScale="1">
        <p:scale>
          <a:sx n="90" d="100"/>
          <a:sy n="90" d="100"/>
        </p:scale>
        <p:origin x="318"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bwMode="auto">
          <a:xfrm>
            <a:off x="1" y="0"/>
            <a:ext cx="3037840" cy="464820"/>
          </a:xfrm>
          <a:prstGeom prst="rect">
            <a:avLst/>
          </a:prstGeom>
          <a:noFill/>
          <a:ln w="9525">
            <a:noFill/>
            <a:miter lim="800000"/>
            <a:headEnd/>
            <a:tailEnd/>
          </a:ln>
          <a:effectLst/>
        </p:spPr>
        <p:txBody>
          <a:bodyPr vert="horz" wrap="square" lIns="93168" tIns="46585" rIns="93168" bIns="46585" numCol="1" anchor="t" anchorCtr="0" compatLnSpc="1">
            <a:prstTxWarp prst="textNoShape">
              <a:avLst/>
            </a:prstTxWarp>
          </a:bodyPr>
          <a:lstStyle>
            <a:lvl1pPr eaLnBrk="1" hangingPunct="1">
              <a:defRPr sz="1200"/>
            </a:lvl1pPr>
          </a:lstStyle>
          <a:p>
            <a:endParaRPr lang="en-US" dirty="0"/>
          </a:p>
        </p:txBody>
      </p:sp>
      <p:sp>
        <p:nvSpPr>
          <p:cNvPr id="31747" name="Rectangle 3"/>
          <p:cNvSpPr>
            <a:spLocks noGrp="1" noChangeArrowheads="1"/>
          </p:cNvSpPr>
          <p:nvPr>
            <p:ph type="dt" sz="quarter" idx="1"/>
          </p:nvPr>
        </p:nvSpPr>
        <p:spPr bwMode="auto">
          <a:xfrm>
            <a:off x="3970939" y="0"/>
            <a:ext cx="3037840" cy="464820"/>
          </a:xfrm>
          <a:prstGeom prst="rect">
            <a:avLst/>
          </a:prstGeom>
          <a:noFill/>
          <a:ln w="9525">
            <a:noFill/>
            <a:miter lim="800000"/>
            <a:headEnd/>
            <a:tailEnd/>
          </a:ln>
          <a:effectLst/>
        </p:spPr>
        <p:txBody>
          <a:bodyPr vert="horz" wrap="square" lIns="93168" tIns="46585" rIns="93168" bIns="46585" numCol="1" anchor="t" anchorCtr="0" compatLnSpc="1">
            <a:prstTxWarp prst="textNoShape">
              <a:avLst/>
            </a:prstTxWarp>
          </a:bodyPr>
          <a:lstStyle>
            <a:lvl1pPr algn="r" eaLnBrk="1" hangingPunct="1">
              <a:defRPr sz="1200"/>
            </a:lvl1pPr>
          </a:lstStyle>
          <a:p>
            <a:endParaRPr lang="en-US" dirty="0"/>
          </a:p>
        </p:txBody>
      </p:sp>
      <p:sp>
        <p:nvSpPr>
          <p:cNvPr id="31748" name="Rectangle 4"/>
          <p:cNvSpPr>
            <a:spLocks noGrp="1" noChangeArrowheads="1"/>
          </p:cNvSpPr>
          <p:nvPr>
            <p:ph type="ftr" sz="quarter" idx="2"/>
          </p:nvPr>
        </p:nvSpPr>
        <p:spPr bwMode="auto">
          <a:xfrm>
            <a:off x="1" y="8829968"/>
            <a:ext cx="3037840" cy="464820"/>
          </a:xfrm>
          <a:prstGeom prst="rect">
            <a:avLst/>
          </a:prstGeom>
          <a:noFill/>
          <a:ln w="9525">
            <a:noFill/>
            <a:miter lim="800000"/>
            <a:headEnd/>
            <a:tailEnd/>
          </a:ln>
          <a:effectLst/>
        </p:spPr>
        <p:txBody>
          <a:bodyPr vert="horz" wrap="square" lIns="93168" tIns="46585" rIns="93168" bIns="46585" numCol="1" anchor="b" anchorCtr="0" compatLnSpc="1">
            <a:prstTxWarp prst="textNoShape">
              <a:avLst/>
            </a:prstTxWarp>
          </a:bodyPr>
          <a:lstStyle>
            <a:lvl1pPr eaLnBrk="1" hangingPunct="1">
              <a:defRPr sz="1200"/>
            </a:lvl1pPr>
          </a:lstStyle>
          <a:p>
            <a:endParaRPr lang="en-US" dirty="0"/>
          </a:p>
        </p:txBody>
      </p:sp>
      <p:sp>
        <p:nvSpPr>
          <p:cNvPr id="31749" name="Rectangle 5"/>
          <p:cNvSpPr>
            <a:spLocks noGrp="1" noChangeArrowheads="1"/>
          </p:cNvSpPr>
          <p:nvPr>
            <p:ph type="sldNum" sz="quarter" idx="3"/>
          </p:nvPr>
        </p:nvSpPr>
        <p:spPr bwMode="auto">
          <a:xfrm>
            <a:off x="3970939" y="8829968"/>
            <a:ext cx="3037840" cy="464820"/>
          </a:xfrm>
          <a:prstGeom prst="rect">
            <a:avLst/>
          </a:prstGeom>
          <a:noFill/>
          <a:ln w="9525">
            <a:noFill/>
            <a:miter lim="800000"/>
            <a:headEnd/>
            <a:tailEnd/>
          </a:ln>
          <a:effectLst/>
        </p:spPr>
        <p:txBody>
          <a:bodyPr vert="horz" wrap="square" lIns="93168" tIns="46585" rIns="93168" bIns="46585" numCol="1" anchor="b" anchorCtr="0" compatLnSpc="1">
            <a:prstTxWarp prst="textNoShape">
              <a:avLst/>
            </a:prstTxWarp>
          </a:bodyPr>
          <a:lstStyle>
            <a:lvl1pPr algn="r" eaLnBrk="1" hangingPunct="1">
              <a:defRPr sz="1200"/>
            </a:lvl1pPr>
          </a:lstStyle>
          <a:p>
            <a:fld id="{B77107DC-7914-4E44-B077-424874C5AC6D}" type="slidenum">
              <a:rPr lang="en-US"/>
              <a:pPr/>
              <a:t>‹#›</a:t>
            </a:fld>
            <a:endParaRPr lang="en-US" dirty="0"/>
          </a:p>
        </p:txBody>
      </p:sp>
    </p:spTree>
    <p:extLst>
      <p:ext uri="{BB962C8B-B14F-4D97-AF65-F5344CB8AC3E}">
        <p14:creationId xmlns:p14="http://schemas.microsoft.com/office/powerpoint/2010/main" val="25946553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68" tIns="46585" rIns="93168" bIns="46585" rtlCol="0"/>
          <a:lstStyle>
            <a:lvl1pPr algn="l">
              <a:defRPr sz="1200"/>
            </a:lvl1pPr>
          </a:lstStyle>
          <a:p>
            <a:endParaRPr lang="en-US" dirty="0"/>
          </a:p>
        </p:txBody>
      </p:sp>
      <p:sp>
        <p:nvSpPr>
          <p:cNvPr id="3" name="Date Placeholder 2"/>
          <p:cNvSpPr>
            <a:spLocks noGrp="1"/>
          </p:cNvSpPr>
          <p:nvPr>
            <p:ph type="dt" idx="1"/>
          </p:nvPr>
        </p:nvSpPr>
        <p:spPr>
          <a:xfrm>
            <a:off x="3970939" y="0"/>
            <a:ext cx="3037840" cy="464820"/>
          </a:xfrm>
          <a:prstGeom prst="rect">
            <a:avLst/>
          </a:prstGeom>
        </p:spPr>
        <p:txBody>
          <a:bodyPr vert="horz" lIns="93168" tIns="46585" rIns="93168" bIns="46585" rtlCol="0"/>
          <a:lstStyle>
            <a:lvl1pPr algn="r">
              <a:defRPr sz="1200"/>
            </a:lvl1pPr>
          </a:lstStyle>
          <a:p>
            <a:fld id="{3B666C8E-1447-4E3E-9156-CCE22A1AB6BD}" type="datetimeFigureOut">
              <a:rPr lang="en-US" smtClean="0"/>
              <a:pPr/>
              <a:t>2/15/2015</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68" tIns="46585" rIns="93168" bIns="46585"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68" tIns="46585" rIns="93168" bIns="4658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968"/>
            <a:ext cx="3037840" cy="464820"/>
          </a:xfrm>
          <a:prstGeom prst="rect">
            <a:avLst/>
          </a:prstGeom>
        </p:spPr>
        <p:txBody>
          <a:bodyPr vert="horz" lIns="93168" tIns="46585" rIns="93168" bIns="46585"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8"/>
            <a:ext cx="3037840" cy="464820"/>
          </a:xfrm>
          <a:prstGeom prst="rect">
            <a:avLst/>
          </a:prstGeom>
        </p:spPr>
        <p:txBody>
          <a:bodyPr vert="horz" lIns="93168" tIns="46585" rIns="93168" bIns="46585" rtlCol="0" anchor="b"/>
          <a:lstStyle>
            <a:lvl1pPr algn="r">
              <a:defRPr sz="1200"/>
            </a:lvl1pPr>
          </a:lstStyle>
          <a:p>
            <a:fld id="{1FEC871E-4C4D-4E6C-A971-0A9339E69D3C}" type="slidenum">
              <a:rPr lang="en-US" smtClean="0"/>
              <a:pPr/>
              <a:t>‹#›</a:t>
            </a:fld>
            <a:endParaRPr lang="en-US" dirty="0"/>
          </a:p>
        </p:txBody>
      </p:sp>
    </p:spTree>
    <p:extLst>
      <p:ext uri="{BB962C8B-B14F-4D97-AF65-F5344CB8AC3E}">
        <p14:creationId xmlns:p14="http://schemas.microsoft.com/office/powerpoint/2010/main" val="6146771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6146" name="Picture 2" descr="titlemaster_med"/>
          <p:cNvPicPr>
            <a:picLocks noChangeAspect="1" noChangeArrowheads="1"/>
          </p:cNvPicPr>
          <p:nvPr/>
        </p:nvPicPr>
        <p:blipFill>
          <a:blip r:embed="rId2"/>
          <a:srcRect/>
          <a:stretch>
            <a:fillRect/>
          </a:stretch>
        </p:blipFill>
        <p:spPr bwMode="ltGray">
          <a:xfrm>
            <a:off x="0" y="0"/>
            <a:ext cx="9144000" cy="6862763"/>
          </a:xfrm>
          <a:prstGeom prst="rect">
            <a:avLst/>
          </a:prstGeom>
          <a:noFill/>
        </p:spPr>
      </p:pic>
      <p:sp>
        <p:nvSpPr>
          <p:cNvPr id="6147" name="Rectangle 3"/>
          <p:cNvSpPr>
            <a:spLocks noGrp="1" noChangeArrowheads="1"/>
          </p:cNvSpPr>
          <p:nvPr>
            <p:ph type="dt" sz="half" idx="2"/>
          </p:nvPr>
        </p:nvSpPr>
        <p:spPr>
          <a:xfrm>
            <a:off x="304800" y="6248400"/>
            <a:ext cx="1905000" cy="457200"/>
          </a:xfrm>
        </p:spPr>
        <p:txBody>
          <a:bodyPr/>
          <a:lstStyle>
            <a:lvl1pPr>
              <a:defRPr>
                <a:effectLst>
                  <a:outerShdw blurRad="38100" dist="38100" dir="2700000" algn="tl">
                    <a:srgbClr val="C0C0C0"/>
                  </a:outerShdw>
                </a:effectLst>
              </a:defRPr>
            </a:lvl1pPr>
          </a:lstStyle>
          <a:p>
            <a:endParaRPr lang="en-US" dirty="0"/>
          </a:p>
        </p:txBody>
      </p:sp>
      <p:sp>
        <p:nvSpPr>
          <p:cNvPr id="6148" name="Rectangle 4"/>
          <p:cNvSpPr>
            <a:spLocks noGrp="1" noChangeArrowheads="1"/>
          </p:cNvSpPr>
          <p:nvPr>
            <p:ph type="ftr" sz="quarter" idx="3"/>
          </p:nvPr>
        </p:nvSpPr>
        <p:spPr/>
        <p:txBody>
          <a:bodyPr/>
          <a:lstStyle>
            <a:lvl1pPr>
              <a:defRPr>
                <a:effectLst>
                  <a:outerShdw blurRad="38100" dist="38100" dir="2700000" algn="tl">
                    <a:srgbClr val="C0C0C0"/>
                  </a:outerShdw>
                </a:effectLst>
              </a:defRPr>
            </a:lvl1pPr>
          </a:lstStyle>
          <a:p>
            <a:endParaRPr lang="en-US" dirty="0"/>
          </a:p>
        </p:txBody>
      </p:sp>
      <p:sp>
        <p:nvSpPr>
          <p:cNvPr id="6149" name="Rectangle 5"/>
          <p:cNvSpPr>
            <a:spLocks noGrp="1" noChangeArrowheads="1"/>
          </p:cNvSpPr>
          <p:nvPr>
            <p:ph type="sldNum" sz="quarter" idx="4"/>
          </p:nvPr>
        </p:nvSpPr>
        <p:spPr>
          <a:xfrm>
            <a:off x="7010400" y="6248400"/>
            <a:ext cx="1905000" cy="457200"/>
          </a:xfrm>
        </p:spPr>
        <p:txBody>
          <a:bodyPr/>
          <a:lstStyle>
            <a:lvl1pPr>
              <a:defRPr>
                <a:effectLst>
                  <a:outerShdw blurRad="38100" dist="38100" dir="2700000" algn="tl">
                    <a:srgbClr val="C0C0C0"/>
                  </a:outerShdw>
                </a:effectLst>
              </a:defRPr>
            </a:lvl1pPr>
          </a:lstStyle>
          <a:p>
            <a:fld id="{36774B68-00C9-4507-B49D-96BB51C2DA10}" type="slidenum">
              <a:rPr lang="en-US"/>
              <a:pPr/>
              <a:t>‹#›</a:t>
            </a:fld>
            <a:endParaRPr lang="en-US" dirty="0"/>
          </a:p>
        </p:txBody>
      </p:sp>
      <p:sp>
        <p:nvSpPr>
          <p:cNvPr id="6150" name="Rectangle 6"/>
          <p:cNvSpPr>
            <a:spLocks noGrp="1" noChangeArrowheads="1"/>
          </p:cNvSpPr>
          <p:nvPr>
            <p:ph type="subTitle" sz="quarter" idx="1"/>
          </p:nvPr>
        </p:nvSpPr>
        <p:spPr>
          <a:xfrm>
            <a:off x="2362200" y="3429000"/>
            <a:ext cx="6400800" cy="1447800"/>
          </a:xfrm>
          <a:solidFill>
            <a:schemeClr val="bg1">
              <a:alpha val="50000"/>
            </a:schemeClr>
          </a:solidFill>
          <a:ln w="76200">
            <a:solidFill>
              <a:schemeClr val="tx1"/>
            </a:solidFill>
          </a:ln>
        </p:spPr>
        <p:txBody>
          <a:bodyPr anchor="ctr"/>
          <a:lstStyle>
            <a:lvl1pPr marL="0" indent="0" algn="ctr">
              <a:buFont typeface="Wingdings" pitchFamily="2" charset="2"/>
              <a:buNone/>
              <a:defRPr>
                <a:effectLst>
                  <a:outerShdw blurRad="38100" dist="38100" dir="2700000" algn="tl">
                    <a:srgbClr val="C0C0C0"/>
                  </a:outerShdw>
                </a:effectLst>
              </a:defRPr>
            </a:lvl1pPr>
          </a:lstStyle>
          <a:p>
            <a:r>
              <a:rPr lang="en-US"/>
              <a:t>Click to edit Master subtitle style</a:t>
            </a:r>
          </a:p>
        </p:txBody>
      </p:sp>
      <p:sp>
        <p:nvSpPr>
          <p:cNvPr id="6151" name="Rectangle 7"/>
          <p:cNvSpPr>
            <a:spLocks noGrp="1" noChangeArrowheads="1"/>
          </p:cNvSpPr>
          <p:nvPr>
            <p:ph type="ctrTitle" sz="quarter"/>
          </p:nvPr>
        </p:nvSpPr>
        <p:spPr>
          <a:xfrm>
            <a:off x="838200" y="1371600"/>
            <a:ext cx="7620000" cy="2057400"/>
          </a:xfrm>
          <a:solidFill>
            <a:schemeClr val="bg1">
              <a:alpha val="50000"/>
            </a:schemeClr>
          </a:solidFill>
          <a:ln w="76200">
            <a:solidFill>
              <a:schemeClr val="tx1"/>
            </a:solidFill>
          </a:ln>
        </p:spPr>
        <p:txBody>
          <a:bodyPr/>
          <a:lstStyle>
            <a:lvl1pPr algn="ctr">
              <a:defRPr sz="5400">
                <a:solidFill>
                  <a:schemeClr val="tx1"/>
                </a:solidFill>
                <a:effectLst>
                  <a:outerShdw blurRad="38100" dist="38100" dir="2700000" algn="tl">
                    <a:srgbClr val="C0C0C0"/>
                  </a:outerShdw>
                </a:effectLst>
              </a:defRPr>
            </a:lvl1pPr>
          </a:lstStyle>
          <a:p>
            <a:r>
              <a:rPr lang="en-US"/>
              <a:t>Click to edit Master title style</a:t>
            </a:r>
          </a:p>
        </p:txBody>
      </p:sp>
    </p:spTree>
  </p:cSld>
  <p:clrMapOvr>
    <a:masterClrMapping/>
  </p:clrMapOvr>
  <p:transition spd="slow"/>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9DDFDD93-25D9-49EB-B35D-44D3D6896A42}" type="slidenum">
              <a:rPr lang="en-US"/>
              <a:pPr/>
              <a:t>‹#›</a:t>
            </a:fld>
            <a:endParaRPr lang="en-US" dirty="0"/>
          </a:p>
        </p:txBody>
      </p:sp>
    </p:spTree>
  </p:cSld>
  <p:clrMapOvr>
    <a:masterClrMapping/>
  </p:clrMapOvr>
  <p:transition spd="slow"/>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39000" y="228600"/>
            <a:ext cx="16002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438400" y="228600"/>
            <a:ext cx="46482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27833787-BC7A-42CA-B6D1-6CD43360698D}" type="slidenum">
              <a:rPr lang="en-US"/>
              <a:pPr/>
              <a:t>‹#›</a:t>
            </a:fld>
            <a:endParaRPr lang="en-US" dirty="0"/>
          </a:p>
        </p:txBody>
      </p:sp>
    </p:spTree>
  </p:cSld>
  <p:clrMapOvr>
    <a:masterClrMapping/>
  </p:clrMapOvr>
  <p:transition spd="slow"/>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D82B3E02-3821-40F2-9611-888AED1E2D6E}" type="slidenum">
              <a:rPr lang="en-US"/>
              <a:pPr/>
              <a:t>‹#›</a:t>
            </a:fld>
            <a:endParaRPr lang="en-US" dirty="0"/>
          </a:p>
        </p:txBody>
      </p:sp>
    </p:spTree>
  </p:cSld>
  <p:clrMapOvr>
    <a:masterClrMapping/>
  </p:clrMapOvr>
  <p:transition spd="slow"/>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ACE986BF-549B-4D1C-9ACF-F7227F0FF8D5}" type="slidenum">
              <a:rPr lang="en-US"/>
              <a:pPr/>
              <a:t>‹#›</a:t>
            </a:fld>
            <a:endParaRPr lang="en-US" dirty="0"/>
          </a:p>
        </p:txBody>
      </p:sp>
    </p:spTree>
  </p:cSld>
  <p:clrMapOvr>
    <a:masterClrMapping/>
  </p:clrMapOvr>
  <p:transition spd="slow"/>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438400" y="1600200"/>
            <a:ext cx="31242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715000" y="1600200"/>
            <a:ext cx="31242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592CB8C0-057F-44A8-B485-C219CC78A732}" type="slidenum">
              <a:rPr lang="en-US"/>
              <a:pPr/>
              <a:t>‹#›</a:t>
            </a:fld>
            <a:endParaRPr lang="en-US" dirty="0"/>
          </a:p>
        </p:txBody>
      </p:sp>
    </p:spTree>
  </p:cSld>
  <p:clrMapOvr>
    <a:masterClrMapping/>
  </p:clrMapOvr>
  <p:transition spd="slow"/>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dirty="0"/>
          </a:p>
        </p:txBody>
      </p:sp>
      <p:sp>
        <p:nvSpPr>
          <p:cNvPr id="8" name="Footer Placeholder 7"/>
          <p:cNvSpPr>
            <a:spLocks noGrp="1"/>
          </p:cNvSpPr>
          <p:nvPr>
            <p:ph type="ftr" sz="quarter" idx="11"/>
          </p:nvPr>
        </p:nvSpPr>
        <p:spPr/>
        <p:txBody>
          <a:bodyPr/>
          <a:lstStyle>
            <a:lvl1pPr>
              <a:defRPr/>
            </a:lvl1pPr>
          </a:lstStyle>
          <a:p>
            <a:endParaRPr lang="en-US" dirty="0"/>
          </a:p>
        </p:txBody>
      </p:sp>
      <p:sp>
        <p:nvSpPr>
          <p:cNvPr id="9" name="Slide Number Placeholder 8"/>
          <p:cNvSpPr>
            <a:spLocks noGrp="1"/>
          </p:cNvSpPr>
          <p:nvPr>
            <p:ph type="sldNum" sz="quarter" idx="12"/>
          </p:nvPr>
        </p:nvSpPr>
        <p:spPr/>
        <p:txBody>
          <a:bodyPr/>
          <a:lstStyle>
            <a:lvl1pPr>
              <a:defRPr/>
            </a:lvl1pPr>
          </a:lstStyle>
          <a:p>
            <a:fld id="{1E45E18C-34DE-49F0-899E-9ED1540E2AAA}" type="slidenum">
              <a:rPr lang="en-US"/>
              <a:pPr/>
              <a:t>‹#›</a:t>
            </a:fld>
            <a:endParaRPr lang="en-US" dirty="0"/>
          </a:p>
        </p:txBody>
      </p:sp>
    </p:spTree>
  </p:cSld>
  <p:clrMapOvr>
    <a:masterClrMapping/>
  </p:clrMapOvr>
  <p:transition spd="slow"/>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lvl1pPr>
              <a:defRPr/>
            </a:lvl1pPr>
          </a:lstStyle>
          <a:p>
            <a:fld id="{BB79C757-91CA-4305-82F3-231AE4F6E7B9}" type="slidenum">
              <a:rPr lang="en-US"/>
              <a:pPr/>
              <a:t>‹#›</a:t>
            </a:fld>
            <a:endParaRPr lang="en-US" dirty="0"/>
          </a:p>
        </p:txBody>
      </p:sp>
    </p:spTree>
  </p:cSld>
  <p:clrMapOvr>
    <a:masterClrMapping/>
  </p:clrMapOvr>
  <p:transition spd="slow"/>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p:txBody>
          <a:bodyPr/>
          <a:lstStyle>
            <a:lvl1pPr>
              <a:defRPr/>
            </a:lvl1pPr>
          </a:lstStyle>
          <a:p>
            <a:fld id="{C46980FE-9391-4DE6-A2BE-70253C6EAF3F}" type="slidenum">
              <a:rPr lang="en-US"/>
              <a:pPr/>
              <a:t>‹#›</a:t>
            </a:fld>
            <a:endParaRPr lang="en-US" dirty="0"/>
          </a:p>
        </p:txBody>
      </p:sp>
    </p:spTree>
  </p:cSld>
  <p:clrMapOvr>
    <a:masterClrMapping/>
  </p:clrMapOvr>
  <p:transition spd="slow"/>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D914F7F4-7836-48A2-A731-6B88CD5D8359}" type="slidenum">
              <a:rPr lang="en-US"/>
              <a:pPr/>
              <a:t>‹#›</a:t>
            </a:fld>
            <a:endParaRPr lang="en-US" dirty="0"/>
          </a:p>
        </p:txBody>
      </p:sp>
    </p:spTree>
  </p:cSld>
  <p:clrMapOvr>
    <a:masterClrMapping/>
  </p:clrMapOvr>
  <p:transition spd="slow"/>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A8F60A27-CA54-47A1-818E-63DCB4C9E904}" type="slidenum">
              <a:rPr lang="en-US"/>
              <a:pPr/>
              <a:t>‹#›</a:t>
            </a:fld>
            <a:endParaRPr lang="en-US" dirty="0"/>
          </a:p>
        </p:txBody>
      </p:sp>
    </p:spTree>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jpeg"/><Relationship Id="rId2" Type="http://schemas.openxmlformats.org/officeDocument/2006/relationships/slideLayout" Target="../slideLayouts/slideLayout2.xml"/><Relationship Id="rId16"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FF00"/>
            </a:gs>
            <a:gs pos="100000">
              <a:srgbClr val="FF9933"/>
            </a:gs>
          </a:gsLst>
          <a:path path="rect">
            <a:fillToRect t="100000" r="100000"/>
          </a:path>
        </a:gradFill>
        <a:effectLst/>
      </p:bgPr>
    </p:bg>
    <p:spTree>
      <p:nvGrpSpPr>
        <p:cNvPr id="1" name=""/>
        <p:cNvGrpSpPr/>
        <p:nvPr/>
      </p:nvGrpSpPr>
      <p:grpSpPr>
        <a:xfrm>
          <a:off x="0" y="0"/>
          <a:ext cx="0" cy="0"/>
          <a:chOff x="0" y="0"/>
          <a:chExt cx="0" cy="0"/>
        </a:xfrm>
      </p:grpSpPr>
      <p:sp>
        <p:nvSpPr>
          <p:cNvPr id="5125" name="Rectangle 5"/>
          <p:cNvSpPr>
            <a:spLocks noGrp="1" noChangeArrowheads="1"/>
          </p:cNvSpPr>
          <p:nvPr>
            <p:ph type="title"/>
          </p:nvPr>
        </p:nvSpPr>
        <p:spPr bwMode="auto">
          <a:xfrm>
            <a:off x="2438400" y="228600"/>
            <a:ext cx="6400800" cy="121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6" name="Rectangle 6"/>
          <p:cNvSpPr>
            <a:spLocks noGrp="1" noChangeArrowheads="1"/>
          </p:cNvSpPr>
          <p:nvPr>
            <p:ph type="body" idx="1"/>
          </p:nvPr>
        </p:nvSpPr>
        <p:spPr bwMode="auto">
          <a:xfrm>
            <a:off x="2438400" y="1600200"/>
            <a:ext cx="64008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7" name="Rectangle 7"/>
          <p:cNvSpPr>
            <a:spLocks noGrp="1" noChangeArrowheads="1"/>
          </p:cNvSpPr>
          <p:nvPr>
            <p:ph type="dt" sz="half" idx="2"/>
          </p:nvPr>
        </p:nvSpPr>
        <p:spPr bwMode="auto">
          <a:xfrm>
            <a:off x="152400" y="6248400"/>
            <a:ext cx="1901825"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FFFFFF"/>
                  </a:outerShdw>
                </a:effectLst>
              </a:defRPr>
            </a:lvl1pPr>
          </a:lstStyle>
          <a:p>
            <a:endParaRPr lang="en-US" dirty="0"/>
          </a:p>
        </p:txBody>
      </p:sp>
      <p:sp>
        <p:nvSpPr>
          <p:cNvPr id="5128" name="Rectangle 8"/>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FFFFFF"/>
                  </a:outerShdw>
                </a:effectLst>
              </a:defRPr>
            </a:lvl1pPr>
          </a:lstStyle>
          <a:p>
            <a:endParaRPr lang="en-US" dirty="0"/>
          </a:p>
        </p:txBody>
      </p:sp>
      <p:sp>
        <p:nvSpPr>
          <p:cNvPr id="5129" name="Rectangle 9"/>
          <p:cNvSpPr>
            <a:spLocks noGrp="1" noChangeArrowheads="1"/>
          </p:cNvSpPr>
          <p:nvPr>
            <p:ph type="sldNum" sz="quarter" idx="4"/>
          </p:nvPr>
        </p:nvSpPr>
        <p:spPr bwMode="auto">
          <a:xfrm>
            <a:off x="6934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FFFFFF"/>
                  </a:outerShdw>
                </a:effectLst>
              </a:defRPr>
            </a:lvl1pPr>
          </a:lstStyle>
          <a:p>
            <a:fld id="{34A3F559-5CAA-4426-AA7F-AC992C0AF68C}" type="slidenum">
              <a:rPr lang="en-US"/>
              <a:pPr/>
              <a:t>‹#›</a:t>
            </a:fld>
            <a:endParaRPr lang="en-US" dirty="0"/>
          </a:p>
        </p:txBody>
      </p:sp>
      <p:pic>
        <p:nvPicPr>
          <p:cNvPr id="5132" name="Picture 12" descr="j0179010"/>
          <p:cNvPicPr>
            <a:picLocks noChangeAspect="1" noChangeArrowheads="1"/>
          </p:cNvPicPr>
          <p:nvPr userDrawn="1"/>
        </p:nvPicPr>
        <p:blipFill>
          <a:blip r:embed="rId13"/>
          <a:srcRect/>
          <a:stretch>
            <a:fillRect/>
          </a:stretch>
        </p:blipFill>
        <p:spPr bwMode="auto">
          <a:xfrm>
            <a:off x="0" y="4114800"/>
            <a:ext cx="2057400" cy="1371600"/>
          </a:xfrm>
          <a:prstGeom prst="rect">
            <a:avLst/>
          </a:prstGeom>
          <a:noFill/>
        </p:spPr>
      </p:pic>
      <p:pic>
        <p:nvPicPr>
          <p:cNvPr id="5133" name="Picture 13" descr="j0179009"/>
          <p:cNvPicPr>
            <a:picLocks noChangeAspect="1" noChangeArrowheads="1"/>
          </p:cNvPicPr>
          <p:nvPr userDrawn="1"/>
        </p:nvPicPr>
        <p:blipFill>
          <a:blip r:embed="rId14"/>
          <a:srcRect/>
          <a:stretch>
            <a:fillRect/>
          </a:stretch>
        </p:blipFill>
        <p:spPr bwMode="auto">
          <a:xfrm>
            <a:off x="0" y="5486400"/>
            <a:ext cx="2057400" cy="1371600"/>
          </a:xfrm>
          <a:prstGeom prst="rect">
            <a:avLst/>
          </a:prstGeom>
          <a:noFill/>
        </p:spPr>
      </p:pic>
      <p:pic>
        <p:nvPicPr>
          <p:cNvPr id="5134" name="Picture 14" descr="j0262969"/>
          <p:cNvPicPr>
            <a:picLocks noChangeAspect="1" noChangeArrowheads="1"/>
          </p:cNvPicPr>
          <p:nvPr userDrawn="1"/>
        </p:nvPicPr>
        <p:blipFill>
          <a:blip r:embed="rId15"/>
          <a:srcRect/>
          <a:stretch>
            <a:fillRect/>
          </a:stretch>
        </p:blipFill>
        <p:spPr bwMode="auto">
          <a:xfrm>
            <a:off x="0" y="2667000"/>
            <a:ext cx="2057400" cy="1447800"/>
          </a:xfrm>
          <a:prstGeom prst="rect">
            <a:avLst/>
          </a:prstGeom>
          <a:noFill/>
        </p:spPr>
      </p:pic>
      <p:pic>
        <p:nvPicPr>
          <p:cNvPr id="5138" name="Picture 18" descr="j0262689"/>
          <p:cNvPicPr>
            <a:picLocks noChangeAspect="1" noChangeArrowheads="1"/>
          </p:cNvPicPr>
          <p:nvPr userDrawn="1"/>
        </p:nvPicPr>
        <p:blipFill>
          <a:blip r:embed="rId16"/>
          <a:srcRect/>
          <a:stretch>
            <a:fillRect/>
          </a:stretch>
        </p:blipFill>
        <p:spPr bwMode="auto">
          <a:xfrm>
            <a:off x="0" y="0"/>
            <a:ext cx="2057400" cy="1365250"/>
          </a:xfrm>
          <a:prstGeom prst="rect">
            <a:avLst/>
          </a:prstGeom>
          <a:noFill/>
        </p:spPr>
      </p:pic>
      <p:pic>
        <p:nvPicPr>
          <p:cNvPr id="3" name="Picture 2"/>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0" y="1371600"/>
            <a:ext cx="2054225" cy="1367064"/>
          </a:xfrm>
          <a:prstGeom prst="rect">
            <a:avLst/>
          </a:prstGeom>
        </p:spPr>
      </p:pic>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ransition spd="slow"/>
  <p:timing>
    <p:tnLst>
      <p:par>
        <p:cTn id="1" dur="indefinite" restart="never" nodeType="tmRoot"/>
      </p:par>
    </p:tnLst>
  </p:timing>
  <p:txStyles>
    <p:titleStyle>
      <a:lvl1pPr algn="l" rtl="0" fontAlgn="base">
        <a:spcBef>
          <a:spcPct val="0"/>
        </a:spcBef>
        <a:spcAft>
          <a:spcPct val="0"/>
        </a:spcAft>
        <a:defRPr sz="3600">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3600">
          <a:solidFill>
            <a:schemeClr val="tx2"/>
          </a:solidFill>
          <a:effectLst>
            <a:outerShdw blurRad="38100" dist="38100" dir="2700000" algn="tl">
              <a:srgbClr val="000000"/>
            </a:outerShdw>
          </a:effectLst>
          <a:latin typeface="Arial" charset="0"/>
        </a:defRPr>
      </a:lvl2pPr>
      <a:lvl3pPr algn="l" rtl="0" fontAlgn="base">
        <a:spcBef>
          <a:spcPct val="0"/>
        </a:spcBef>
        <a:spcAft>
          <a:spcPct val="0"/>
        </a:spcAft>
        <a:defRPr sz="3600">
          <a:solidFill>
            <a:schemeClr val="tx2"/>
          </a:solidFill>
          <a:effectLst>
            <a:outerShdw blurRad="38100" dist="38100" dir="2700000" algn="tl">
              <a:srgbClr val="000000"/>
            </a:outerShdw>
          </a:effectLst>
          <a:latin typeface="Arial" charset="0"/>
        </a:defRPr>
      </a:lvl3pPr>
      <a:lvl4pPr algn="l" rtl="0" fontAlgn="base">
        <a:spcBef>
          <a:spcPct val="0"/>
        </a:spcBef>
        <a:spcAft>
          <a:spcPct val="0"/>
        </a:spcAft>
        <a:defRPr sz="3600">
          <a:solidFill>
            <a:schemeClr val="tx2"/>
          </a:solidFill>
          <a:effectLst>
            <a:outerShdw blurRad="38100" dist="38100" dir="2700000" algn="tl">
              <a:srgbClr val="000000"/>
            </a:outerShdw>
          </a:effectLst>
          <a:latin typeface="Arial" charset="0"/>
        </a:defRPr>
      </a:lvl4pPr>
      <a:lvl5pPr algn="l" rtl="0" fontAlgn="base">
        <a:spcBef>
          <a:spcPct val="0"/>
        </a:spcBef>
        <a:spcAft>
          <a:spcPct val="0"/>
        </a:spcAft>
        <a:defRPr sz="3600">
          <a:solidFill>
            <a:schemeClr val="tx2"/>
          </a:solidFill>
          <a:effectLst>
            <a:outerShdw blurRad="38100" dist="38100" dir="2700000" algn="tl">
              <a:srgbClr val="000000"/>
            </a:outerShdw>
          </a:effectLst>
          <a:latin typeface="Arial" charset="0"/>
        </a:defRPr>
      </a:lvl5pPr>
      <a:lvl6pPr marL="457200" algn="l" rtl="0" fontAlgn="base">
        <a:spcBef>
          <a:spcPct val="0"/>
        </a:spcBef>
        <a:spcAft>
          <a:spcPct val="0"/>
        </a:spcAft>
        <a:defRPr sz="3600">
          <a:solidFill>
            <a:schemeClr val="tx2"/>
          </a:solidFill>
          <a:effectLst>
            <a:outerShdw blurRad="38100" dist="38100" dir="2700000" algn="tl">
              <a:srgbClr val="000000"/>
            </a:outerShdw>
          </a:effectLst>
          <a:latin typeface="Arial" charset="0"/>
        </a:defRPr>
      </a:lvl6pPr>
      <a:lvl7pPr marL="914400" algn="l" rtl="0" fontAlgn="base">
        <a:spcBef>
          <a:spcPct val="0"/>
        </a:spcBef>
        <a:spcAft>
          <a:spcPct val="0"/>
        </a:spcAft>
        <a:defRPr sz="3600">
          <a:solidFill>
            <a:schemeClr val="tx2"/>
          </a:solidFill>
          <a:effectLst>
            <a:outerShdw blurRad="38100" dist="38100" dir="2700000" algn="tl">
              <a:srgbClr val="000000"/>
            </a:outerShdw>
          </a:effectLst>
          <a:latin typeface="Arial" charset="0"/>
        </a:defRPr>
      </a:lvl7pPr>
      <a:lvl8pPr marL="1371600" algn="l" rtl="0" fontAlgn="base">
        <a:spcBef>
          <a:spcPct val="0"/>
        </a:spcBef>
        <a:spcAft>
          <a:spcPct val="0"/>
        </a:spcAft>
        <a:defRPr sz="3600">
          <a:solidFill>
            <a:schemeClr val="tx2"/>
          </a:solidFill>
          <a:effectLst>
            <a:outerShdw blurRad="38100" dist="38100" dir="2700000" algn="tl">
              <a:srgbClr val="000000"/>
            </a:outerShdw>
          </a:effectLst>
          <a:latin typeface="Arial" charset="0"/>
        </a:defRPr>
      </a:lvl8pPr>
      <a:lvl9pPr marL="1828800" algn="l" rtl="0" fontAlgn="base">
        <a:spcBef>
          <a:spcPct val="0"/>
        </a:spcBef>
        <a:spcAft>
          <a:spcPct val="0"/>
        </a:spcAft>
        <a:defRPr sz="3600">
          <a:solidFill>
            <a:schemeClr val="tx2"/>
          </a:solidFill>
          <a:effectLst>
            <a:outerShdw blurRad="38100" dist="38100" dir="2700000" algn="tl">
              <a:srgbClr val="000000"/>
            </a:outerShdw>
          </a:effectLst>
          <a:latin typeface="Arial" charset="0"/>
        </a:defRPr>
      </a:lvl9pPr>
    </p:titleStyle>
    <p:bodyStyle>
      <a:lvl1pPr marL="342900" indent="-342900" algn="l" rtl="0" fontAlgn="base">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FFFFFF"/>
            </a:outerShdw>
          </a:effectLst>
          <a:latin typeface="+mn-lt"/>
          <a:ea typeface="+mn-ea"/>
          <a:cs typeface="+mn-cs"/>
        </a:defRPr>
      </a:lvl1pPr>
      <a:lvl2pPr marL="742950" indent="-285750" algn="l" rtl="0" fontAlgn="base">
        <a:spcBef>
          <a:spcPct val="20000"/>
        </a:spcBef>
        <a:spcAft>
          <a:spcPct val="0"/>
        </a:spcAft>
        <a:buClr>
          <a:schemeClr val="folHlink"/>
        </a:buClr>
        <a:buSzPct val="70000"/>
        <a:buFont typeface="Wingdings" pitchFamily="2" charset="2"/>
        <a:buChar char="l"/>
        <a:defRPr sz="2800">
          <a:solidFill>
            <a:schemeClr val="tx1"/>
          </a:solidFill>
          <a:effectLst>
            <a:outerShdw blurRad="38100" dist="38100" dir="2700000" algn="tl">
              <a:srgbClr val="FFFFFF"/>
            </a:outerShdw>
          </a:effectLst>
          <a:latin typeface="+mn-lt"/>
        </a:defRPr>
      </a:lvl2pPr>
      <a:lvl3pPr marL="1143000" indent="-228600" algn="l" rtl="0" fontAlgn="base">
        <a:spcBef>
          <a:spcPct val="20000"/>
        </a:spcBef>
        <a:spcAft>
          <a:spcPct val="0"/>
        </a:spcAft>
        <a:buClr>
          <a:schemeClr val="hlink"/>
        </a:buClr>
        <a:buSzPct val="70000"/>
        <a:buFont typeface="Wingdings" pitchFamily="2" charset="2"/>
        <a:buChar char="n"/>
        <a:defRPr sz="2400">
          <a:solidFill>
            <a:schemeClr val="tx1"/>
          </a:solidFill>
          <a:effectLst>
            <a:outerShdw blurRad="38100" dist="38100" dir="2700000" algn="tl">
              <a:srgbClr val="FFFFFF"/>
            </a:outerShdw>
          </a:effectLst>
          <a:latin typeface="+mn-lt"/>
        </a:defRPr>
      </a:lvl3pPr>
      <a:lvl4pPr marL="1600200" indent="-228600" algn="l" rtl="0" fontAlgn="base">
        <a:spcBef>
          <a:spcPct val="20000"/>
        </a:spcBef>
        <a:spcAft>
          <a:spcPct val="0"/>
        </a:spcAft>
        <a:buClr>
          <a:schemeClr val="folHlink"/>
        </a:buClr>
        <a:buSzPct val="70000"/>
        <a:buFont typeface="Wingdings" pitchFamily="2" charset="2"/>
        <a:buChar char="l"/>
        <a:defRPr sz="2000">
          <a:solidFill>
            <a:schemeClr val="tx1"/>
          </a:solidFill>
          <a:effectLst>
            <a:outerShdw blurRad="38100" dist="38100" dir="2700000" algn="tl">
              <a:srgbClr val="FFFFFF"/>
            </a:outerShdw>
          </a:effectLst>
          <a:latin typeface="+mn-lt"/>
        </a:defRPr>
      </a:lvl4pPr>
      <a:lvl5pPr marL="20574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FFFFFF"/>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FFFFFF"/>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FFFFFF"/>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FFFFFF"/>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FFFFFF"/>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8.jpg"/><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22533" name="Picture 5" descr="j0179009"/>
          <p:cNvPicPr>
            <a:picLocks noChangeAspect="1" noChangeArrowheads="1"/>
          </p:cNvPicPr>
          <p:nvPr/>
        </p:nvPicPr>
        <p:blipFill>
          <a:blip r:embed="rId2"/>
          <a:srcRect/>
          <a:stretch>
            <a:fillRect/>
          </a:stretch>
        </p:blipFill>
        <p:spPr bwMode="auto">
          <a:xfrm>
            <a:off x="4191000" y="3479800"/>
            <a:ext cx="5105400" cy="3378200"/>
          </a:xfrm>
          <a:prstGeom prst="rect">
            <a:avLst/>
          </a:prstGeom>
          <a:noFill/>
        </p:spPr>
      </p:pic>
      <p:pic>
        <p:nvPicPr>
          <p:cNvPr id="22538" name="Picture 10" descr="j0262689"/>
          <p:cNvPicPr>
            <a:picLocks noChangeAspect="1" noChangeArrowheads="1"/>
          </p:cNvPicPr>
          <p:nvPr/>
        </p:nvPicPr>
        <p:blipFill>
          <a:blip r:embed="rId3"/>
          <a:srcRect l="8696" r="5797"/>
          <a:stretch>
            <a:fillRect/>
          </a:stretch>
        </p:blipFill>
        <p:spPr bwMode="auto">
          <a:xfrm>
            <a:off x="-23534" y="-10319"/>
            <a:ext cx="4495800" cy="3487737"/>
          </a:xfrm>
          <a:prstGeom prst="rect">
            <a:avLst/>
          </a:prstGeom>
          <a:noFill/>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534" y="3475037"/>
            <a:ext cx="5076268" cy="3378200"/>
          </a:xfrm>
          <a:prstGeom prst="rect">
            <a:avLst/>
          </a:prstGeom>
        </p:spPr>
      </p:pic>
      <p:sp>
        <p:nvSpPr>
          <p:cNvPr id="22531" name="Rectangle 3"/>
          <p:cNvSpPr>
            <a:spLocks noGrp="1" noChangeArrowheads="1"/>
          </p:cNvSpPr>
          <p:nvPr>
            <p:ph type="subTitle" idx="1"/>
          </p:nvPr>
        </p:nvSpPr>
        <p:spPr>
          <a:xfrm>
            <a:off x="2514600" y="4114800"/>
            <a:ext cx="6400800" cy="1676400"/>
          </a:xfrm>
          <a:ln/>
        </p:spPr>
        <p:txBody>
          <a:bodyPr/>
          <a:lstStyle/>
          <a:p>
            <a:r>
              <a:rPr lang="en-US" b="1" dirty="0" smtClean="0"/>
              <a:t>How Does a Church </a:t>
            </a:r>
          </a:p>
          <a:p>
            <a:r>
              <a:rPr lang="en-US" b="1" dirty="0" smtClean="0"/>
              <a:t>Make Disciples?</a:t>
            </a:r>
          </a:p>
          <a:p>
            <a:r>
              <a:rPr lang="en-US" b="1" dirty="0" smtClean="0"/>
              <a:t>Acts 1:1-8</a:t>
            </a:r>
            <a:endParaRPr lang="en-US" b="1" dirty="0"/>
          </a:p>
        </p:txBody>
      </p:sp>
      <p:pic>
        <p:nvPicPr>
          <p:cNvPr id="4" name="Picture 3"/>
          <p:cNvPicPr>
            <a:picLocks noChangeAspect="1"/>
          </p:cNvPicPr>
          <p:nvPr/>
        </p:nvPicPr>
        <p:blipFill rotWithShape="1">
          <a:blip r:embed="rId5">
            <a:extLst>
              <a:ext uri="{28A0092B-C50C-407E-A947-70E740481C1C}">
                <a14:useLocalDpi xmlns:a14="http://schemas.microsoft.com/office/drawing/2010/main" val="0"/>
              </a:ext>
            </a:extLst>
          </a:blip>
          <a:srcRect l="10440" r="-1"/>
          <a:stretch/>
        </p:blipFill>
        <p:spPr>
          <a:xfrm>
            <a:off x="4343400" y="0"/>
            <a:ext cx="4838236" cy="3480593"/>
          </a:xfrm>
          <a:prstGeom prst="rect">
            <a:avLst/>
          </a:prstGeom>
        </p:spPr>
      </p:pic>
      <p:sp>
        <p:nvSpPr>
          <p:cNvPr id="22530" name="Rectangle 2"/>
          <p:cNvSpPr>
            <a:spLocks noGrp="1" noChangeArrowheads="1"/>
          </p:cNvSpPr>
          <p:nvPr>
            <p:ph type="ctrTitle"/>
          </p:nvPr>
        </p:nvSpPr>
        <p:spPr>
          <a:xfrm>
            <a:off x="990600" y="1676400"/>
            <a:ext cx="7620000" cy="2438400"/>
          </a:xfrm>
          <a:ln/>
        </p:spPr>
        <p:txBody>
          <a:bodyPr/>
          <a:lstStyle/>
          <a:p>
            <a:r>
              <a:rPr lang="en-US" b="1" i="1" dirty="0" smtClean="0"/>
              <a:t>Jesus Christ</a:t>
            </a:r>
            <a:br>
              <a:rPr lang="en-US" b="1" i="1" dirty="0" smtClean="0"/>
            </a:br>
            <a:r>
              <a:rPr lang="en-US" b="1" i="1" dirty="0" smtClean="0"/>
              <a:t>Disciple-Maker</a:t>
            </a:r>
            <a:endParaRPr lang="en-US" sz="4400" dirty="0"/>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05000" y="-1222829"/>
            <a:ext cx="6400800" cy="1219200"/>
          </a:xfrm>
        </p:spPr>
        <p:txBody>
          <a:bodyPr/>
          <a:lstStyle/>
          <a:p>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88817353"/>
              </p:ext>
            </p:extLst>
          </p:nvPr>
        </p:nvGraphicFramePr>
        <p:xfrm>
          <a:off x="0" y="152400"/>
          <a:ext cx="9144000" cy="6553200"/>
        </p:xfrm>
        <a:graphic>
          <a:graphicData uri="http://schemas.openxmlformats.org/drawingml/2006/table">
            <a:tbl>
              <a:tblPr firstRow="1" bandRow="1">
                <a:tableStyleId>{306799F8-075E-4A3A-A7F6-7FBC6576F1A4}</a:tableStyleId>
              </a:tblPr>
              <a:tblGrid>
                <a:gridCol w="1143000"/>
                <a:gridCol w="1143000"/>
                <a:gridCol w="1143000"/>
                <a:gridCol w="1143000"/>
                <a:gridCol w="1143000"/>
                <a:gridCol w="1143000"/>
                <a:gridCol w="1143000"/>
                <a:gridCol w="1143000"/>
              </a:tblGrid>
              <a:tr h="1310640">
                <a:tc>
                  <a:txBody>
                    <a:bodyPr/>
                    <a:lstStyle/>
                    <a:p>
                      <a:endParaRPr lang="en-US" dirty="0">
                        <a:solidFill>
                          <a:schemeClr val="tx1"/>
                        </a:solidFill>
                      </a:endParaRPr>
                    </a:p>
                  </a:txBody>
                  <a:tcPr>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solidFill>
                            <a:schemeClr val="tx1"/>
                          </a:solidFill>
                        </a:rPr>
                        <a:t>Infant</a:t>
                      </a:r>
                      <a:endParaRPr lang="en-US" dirty="0">
                        <a:solidFill>
                          <a:schemeClr val="tx1"/>
                        </a:solidFill>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solidFill>
                            <a:schemeClr val="tx1"/>
                          </a:solidFill>
                        </a:rPr>
                        <a:t>Toddler</a:t>
                      </a:r>
                      <a:endParaRPr lang="en-US" dirty="0">
                        <a:solidFill>
                          <a:schemeClr val="tx1"/>
                        </a:solidFill>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solidFill>
                            <a:schemeClr val="tx1"/>
                          </a:solidFill>
                        </a:rPr>
                        <a:t>3-4 </a:t>
                      </a:r>
                      <a:r>
                        <a:rPr lang="en-US" dirty="0" err="1" smtClean="0">
                          <a:solidFill>
                            <a:schemeClr val="tx1"/>
                          </a:solidFill>
                        </a:rPr>
                        <a:t>yrs</a:t>
                      </a:r>
                      <a:endParaRPr lang="en-US" dirty="0">
                        <a:solidFill>
                          <a:schemeClr val="tx1"/>
                        </a:solidFill>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solidFill>
                            <a:schemeClr val="tx1"/>
                          </a:solidFill>
                        </a:rPr>
                        <a:t>5 </a:t>
                      </a:r>
                      <a:r>
                        <a:rPr lang="en-US" dirty="0" err="1" smtClean="0">
                          <a:solidFill>
                            <a:schemeClr val="tx1"/>
                          </a:solidFill>
                        </a:rPr>
                        <a:t>yrs</a:t>
                      </a:r>
                      <a:endParaRPr lang="en-US" dirty="0">
                        <a:solidFill>
                          <a:schemeClr val="tx1"/>
                        </a:solidFill>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solidFill>
                            <a:schemeClr val="tx1"/>
                          </a:solidFill>
                        </a:rPr>
                        <a:t>1-2 </a:t>
                      </a:r>
                      <a:r>
                        <a:rPr lang="en-US" dirty="0" err="1" smtClean="0">
                          <a:solidFill>
                            <a:schemeClr val="tx1"/>
                          </a:solidFill>
                        </a:rPr>
                        <a:t>grd</a:t>
                      </a:r>
                      <a:endParaRPr lang="en-US" dirty="0">
                        <a:solidFill>
                          <a:schemeClr val="tx1"/>
                        </a:solidFill>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solidFill>
                            <a:schemeClr val="tx1"/>
                          </a:solidFill>
                        </a:rPr>
                        <a:t>3-4 </a:t>
                      </a:r>
                      <a:r>
                        <a:rPr lang="en-US" dirty="0" err="1" smtClean="0">
                          <a:solidFill>
                            <a:schemeClr val="tx1"/>
                          </a:solidFill>
                        </a:rPr>
                        <a:t>grd</a:t>
                      </a:r>
                      <a:endParaRPr lang="en-US" dirty="0">
                        <a:solidFill>
                          <a:schemeClr val="tx1"/>
                        </a:solidFill>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solidFill>
                            <a:schemeClr val="tx1"/>
                          </a:solidFill>
                        </a:rPr>
                        <a:t>5</a:t>
                      </a:r>
                      <a:r>
                        <a:rPr lang="en-US" baseline="30000" dirty="0" smtClean="0">
                          <a:solidFill>
                            <a:schemeClr val="tx1"/>
                          </a:solidFill>
                        </a:rPr>
                        <a:t>th</a:t>
                      </a:r>
                      <a:r>
                        <a:rPr lang="en-US" dirty="0" smtClean="0">
                          <a:solidFill>
                            <a:schemeClr val="tx1"/>
                          </a:solidFill>
                        </a:rPr>
                        <a:t> </a:t>
                      </a:r>
                      <a:r>
                        <a:rPr lang="en-US" dirty="0" err="1" smtClean="0">
                          <a:solidFill>
                            <a:schemeClr val="tx1"/>
                          </a:solidFill>
                        </a:rPr>
                        <a:t>grd</a:t>
                      </a:r>
                      <a:endParaRPr lang="en-US" dirty="0">
                        <a:solidFill>
                          <a:schemeClr val="tx1"/>
                        </a:solidFill>
                      </a:endParaRPr>
                    </a:p>
                  </a:txBody>
                  <a:tcP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310640">
                <a:tc>
                  <a:txBody>
                    <a:bodyPr/>
                    <a:lstStyle/>
                    <a:p>
                      <a:r>
                        <a:rPr lang="en-US" b="1" dirty="0" smtClean="0">
                          <a:solidFill>
                            <a:schemeClr val="accent6"/>
                          </a:solidFill>
                        </a:rPr>
                        <a:t>Sun </a:t>
                      </a:r>
                      <a:r>
                        <a:rPr lang="en-US" b="1" dirty="0" err="1" smtClean="0">
                          <a:solidFill>
                            <a:schemeClr val="accent6"/>
                          </a:solidFill>
                        </a:rPr>
                        <a:t>Sch</a:t>
                      </a:r>
                      <a:endParaRPr lang="en-US" b="1" dirty="0">
                        <a:solidFill>
                          <a:schemeClr val="accent6"/>
                        </a:solidFill>
                      </a:endParaRPr>
                    </a:p>
                  </a:txBody>
                  <a:tcPr>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smtClean="0">
                          <a:solidFill>
                            <a:schemeClr val="accent6"/>
                          </a:solidFill>
                        </a:rPr>
                        <a:t>2</a:t>
                      </a:r>
                      <a:r>
                        <a:rPr lang="en-US" baseline="0" dirty="0" smtClean="0">
                          <a:solidFill>
                            <a:schemeClr val="accent6"/>
                          </a:solidFill>
                        </a:rPr>
                        <a:t> adults</a:t>
                      </a:r>
                      <a:endParaRPr lang="en-US" dirty="0">
                        <a:solidFill>
                          <a:schemeClr val="accent6"/>
                        </a:solidFill>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smtClean="0">
                          <a:solidFill>
                            <a:schemeClr val="accent6"/>
                          </a:solidFill>
                        </a:rPr>
                        <a:t>2 adults</a:t>
                      </a:r>
                      <a:endParaRPr lang="en-US" dirty="0">
                        <a:solidFill>
                          <a:schemeClr val="accent6"/>
                        </a:solidFill>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smtClean="0">
                          <a:solidFill>
                            <a:schemeClr val="accent6"/>
                          </a:solidFill>
                        </a:rPr>
                        <a:t>3</a:t>
                      </a:r>
                      <a:r>
                        <a:rPr lang="en-US" baseline="0" dirty="0" smtClean="0">
                          <a:solidFill>
                            <a:schemeClr val="accent6"/>
                          </a:solidFill>
                        </a:rPr>
                        <a:t> x 3</a:t>
                      </a:r>
                    </a:p>
                    <a:p>
                      <a:endParaRPr lang="en-US" baseline="0" dirty="0" smtClean="0">
                        <a:solidFill>
                          <a:schemeClr val="accent6"/>
                        </a:solidFill>
                      </a:endParaRPr>
                    </a:p>
                    <a:p>
                      <a:pPr algn="r"/>
                      <a:r>
                        <a:rPr lang="en-US" baseline="0" dirty="0" smtClean="0">
                          <a:solidFill>
                            <a:schemeClr val="accent6"/>
                          </a:solidFill>
                        </a:rPr>
                        <a:t>6 of 9</a:t>
                      </a:r>
                    </a:p>
                    <a:p>
                      <a:pPr algn="r"/>
                      <a:r>
                        <a:rPr lang="en-US" b="1" baseline="0" dirty="0" smtClean="0">
                          <a:solidFill>
                            <a:srgbClr val="FF0000"/>
                          </a:solidFill>
                        </a:rPr>
                        <a:t>-3</a:t>
                      </a:r>
                      <a:endParaRPr lang="en-US" b="1" dirty="0">
                        <a:solidFill>
                          <a:srgbClr val="FF0000"/>
                        </a:solidFill>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smtClean="0">
                          <a:solidFill>
                            <a:schemeClr val="accent6"/>
                          </a:solidFill>
                        </a:rPr>
                        <a:t>3 x 2</a:t>
                      </a:r>
                    </a:p>
                    <a:p>
                      <a:endParaRPr lang="en-US" dirty="0" smtClean="0">
                        <a:solidFill>
                          <a:schemeClr val="accent6"/>
                        </a:solidFill>
                      </a:endParaRPr>
                    </a:p>
                    <a:p>
                      <a:pPr algn="r"/>
                      <a:r>
                        <a:rPr lang="en-US" dirty="0" smtClean="0">
                          <a:solidFill>
                            <a:schemeClr val="accent6"/>
                          </a:solidFill>
                        </a:rPr>
                        <a:t>6 of 6</a:t>
                      </a:r>
                      <a:endParaRPr lang="en-US" dirty="0">
                        <a:solidFill>
                          <a:schemeClr val="accent6"/>
                        </a:solidFill>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smtClean="0">
                          <a:solidFill>
                            <a:schemeClr val="accent6"/>
                          </a:solidFill>
                        </a:rPr>
                        <a:t>3 x 2</a:t>
                      </a:r>
                    </a:p>
                    <a:p>
                      <a:endParaRPr lang="en-US" dirty="0" smtClean="0">
                        <a:solidFill>
                          <a:schemeClr val="accent6"/>
                        </a:solidFill>
                      </a:endParaRPr>
                    </a:p>
                    <a:p>
                      <a:pPr algn="r"/>
                      <a:r>
                        <a:rPr lang="en-US" dirty="0" smtClean="0">
                          <a:solidFill>
                            <a:schemeClr val="accent6"/>
                          </a:solidFill>
                        </a:rPr>
                        <a:t>4 of 6</a:t>
                      </a:r>
                    </a:p>
                    <a:p>
                      <a:pPr algn="r"/>
                      <a:r>
                        <a:rPr lang="en-US" b="1" dirty="0" smtClean="0">
                          <a:solidFill>
                            <a:srgbClr val="FF0000"/>
                          </a:solidFill>
                        </a:rPr>
                        <a:t>-2</a:t>
                      </a:r>
                      <a:endParaRPr lang="en-US" b="1" dirty="0">
                        <a:solidFill>
                          <a:srgbClr val="FF0000"/>
                        </a:solidFill>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smtClean="0">
                          <a:solidFill>
                            <a:schemeClr val="accent6"/>
                          </a:solidFill>
                        </a:rPr>
                        <a:t>3 x 2</a:t>
                      </a:r>
                    </a:p>
                    <a:p>
                      <a:endParaRPr lang="en-US" dirty="0" smtClean="0">
                        <a:solidFill>
                          <a:schemeClr val="accent6"/>
                        </a:solidFill>
                      </a:endParaRPr>
                    </a:p>
                    <a:p>
                      <a:pPr algn="r"/>
                      <a:r>
                        <a:rPr lang="en-US" dirty="0" smtClean="0">
                          <a:solidFill>
                            <a:schemeClr val="accent6"/>
                          </a:solidFill>
                        </a:rPr>
                        <a:t>4 of 6</a:t>
                      </a:r>
                    </a:p>
                    <a:p>
                      <a:pPr algn="r"/>
                      <a:r>
                        <a:rPr lang="en-US" b="1" dirty="0" smtClean="0">
                          <a:solidFill>
                            <a:srgbClr val="FF0000"/>
                          </a:solidFill>
                        </a:rPr>
                        <a:t>-2</a:t>
                      </a:r>
                      <a:endParaRPr lang="en-US" b="1" dirty="0">
                        <a:solidFill>
                          <a:srgbClr val="FF0000"/>
                        </a:solidFill>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smtClean="0">
                          <a:solidFill>
                            <a:schemeClr val="accent6"/>
                          </a:solidFill>
                        </a:rPr>
                        <a:t>2 x 1</a:t>
                      </a:r>
                    </a:p>
                    <a:p>
                      <a:endParaRPr lang="en-US" dirty="0" smtClean="0">
                        <a:solidFill>
                          <a:schemeClr val="accent6"/>
                        </a:solidFill>
                      </a:endParaRPr>
                    </a:p>
                    <a:p>
                      <a:pPr algn="r"/>
                      <a:r>
                        <a:rPr lang="en-US" dirty="0" smtClean="0">
                          <a:solidFill>
                            <a:schemeClr val="accent6"/>
                          </a:solidFill>
                        </a:rPr>
                        <a:t>1 of 2</a:t>
                      </a:r>
                    </a:p>
                    <a:p>
                      <a:pPr algn="r"/>
                      <a:r>
                        <a:rPr lang="en-US" b="1" dirty="0" smtClean="0">
                          <a:solidFill>
                            <a:srgbClr val="FF0000"/>
                          </a:solidFill>
                        </a:rPr>
                        <a:t>-1</a:t>
                      </a:r>
                      <a:endParaRPr lang="en-US" b="1" dirty="0">
                        <a:solidFill>
                          <a:srgbClr val="FF0000"/>
                        </a:solidFill>
                      </a:endParaRPr>
                    </a:p>
                  </a:txBody>
                  <a:tcP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310640">
                <a:tc>
                  <a:txBody>
                    <a:bodyPr/>
                    <a:lstStyle/>
                    <a:p>
                      <a:r>
                        <a:rPr lang="en-US" b="1" dirty="0" smtClean="0">
                          <a:solidFill>
                            <a:schemeClr val="tx1"/>
                          </a:solidFill>
                        </a:rPr>
                        <a:t>AM </a:t>
                      </a:r>
                      <a:r>
                        <a:rPr lang="en-US" b="1" dirty="0" err="1" smtClean="0">
                          <a:solidFill>
                            <a:schemeClr val="tx1"/>
                          </a:solidFill>
                        </a:rPr>
                        <a:t>Wor</a:t>
                      </a:r>
                      <a:endParaRPr lang="en-US" b="1" dirty="0">
                        <a:solidFill>
                          <a:schemeClr val="tx1"/>
                        </a:solidFill>
                      </a:endParaRPr>
                    </a:p>
                  </a:txBody>
                  <a:tcPr>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smtClean="0">
                          <a:solidFill>
                            <a:schemeClr val="tx1"/>
                          </a:solidFill>
                        </a:rPr>
                        <a:t>2 adults</a:t>
                      </a:r>
                    </a:p>
                    <a:p>
                      <a:r>
                        <a:rPr lang="en-US" dirty="0" smtClean="0">
                          <a:solidFill>
                            <a:schemeClr val="tx1"/>
                          </a:solidFill>
                        </a:rPr>
                        <a:t>1 teen</a:t>
                      </a:r>
                      <a:endParaRPr lang="en-US" dirty="0">
                        <a:solidFill>
                          <a:schemeClr val="tx1"/>
                        </a:solidFill>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smtClean="0">
                          <a:solidFill>
                            <a:schemeClr val="tx1"/>
                          </a:solidFill>
                        </a:rPr>
                        <a:t>2 adults</a:t>
                      </a:r>
                    </a:p>
                    <a:p>
                      <a:r>
                        <a:rPr lang="en-US" dirty="0" smtClean="0">
                          <a:solidFill>
                            <a:schemeClr val="tx1"/>
                          </a:solidFill>
                        </a:rPr>
                        <a:t>1</a:t>
                      </a:r>
                      <a:r>
                        <a:rPr lang="en-US" baseline="0" dirty="0" smtClean="0">
                          <a:solidFill>
                            <a:schemeClr val="tx1"/>
                          </a:solidFill>
                        </a:rPr>
                        <a:t> teen</a:t>
                      </a:r>
                      <a:endParaRPr lang="en-US" dirty="0">
                        <a:solidFill>
                          <a:schemeClr val="tx1"/>
                        </a:solidFill>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smtClean="0">
                          <a:solidFill>
                            <a:schemeClr val="tx1"/>
                          </a:solidFill>
                        </a:rPr>
                        <a:t>3 x 3</a:t>
                      </a:r>
                    </a:p>
                    <a:p>
                      <a:endParaRPr lang="en-US" dirty="0" smtClean="0">
                        <a:solidFill>
                          <a:schemeClr val="tx1"/>
                        </a:solidFill>
                      </a:endParaRPr>
                    </a:p>
                    <a:p>
                      <a:pPr algn="r"/>
                      <a:r>
                        <a:rPr lang="en-US" dirty="0" smtClean="0">
                          <a:solidFill>
                            <a:schemeClr val="tx1"/>
                          </a:solidFill>
                        </a:rPr>
                        <a:t>8 of 9</a:t>
                      </a:r>
                    </a:p>
                    <a:p>
                      <a:pPr algn="r"/>
                      <a:r>
                        <a:rPr lang="en-US" b="1" dirty="0" smtClean="0">
                          <a:solidFill>
                            <a:srgbClr val="FF0000"/>
                          </a:solidFill>
                        </a:rPr>
                        <a:t>-1</a:t>
                      </a:r>
                      <a:endParaRPr lang="en-US" b="1" dirty="0">
                        <a:solidFill>
                          <a:srgbClr val="FF0000"/>
                        </a:solidFill>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smtClean="0">
                          <a:solidFill>
                            <a:schemeClr val="tx1"/>
                          </a:solidFill>
                        </a:rPr>
                        <a:t>3 x 3</a:t>
                      </a:r>
                    </a:p>
                    <a:p>
                      <a:endParaRPr lang="en-US" dirty="0" smtClean="0">
                        <a:solidFill>
                          <a:schemeClr val="tx1"/>
                        </a:solidFill>
                      </a:endParaRPr>
                    </a:p>
                    <a:p>
                      <a:pPr algn="r"/>
                      <a:r>
                        <a:rPr lang="en-US" dirty="0" smtClean="0">
                          <a:solidFill>
                            <a:schemeClr val="tx1"/>
                          </a:solidFill>
                        </a:rPr>
                        <a:t>9</a:t>
                      </a:r>
                      <a:r>
                        <a:rPr lang="en-US" baseline="0" dirty="0" smtClean="0">
                          <a:solidFill>
                            <a:schemeClr val="tx1"/>
                          </a:solidFill>
                        </a:rPr>
                        <a:t> of 9</a:t>
                      </a:r>
                      <a:endParaRPr lang="en-US" dirty="0">
                        <a:solidFill>
                          <a:schemeClr val="tx1"/>
                        </a:solidFill>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3">
                  <a:txBody>
                    <a:bodyPr/>
                    <a:lstStyle/>
                    <a:p>
                      <a:pPr algn="ctr"/>
                      <a:r>
                        <a:rPr lang="en-US" dirty="0" smtClean="0">
                          <a:solidFill>
                            <a:schemeClr val="tx1"/>
                          </a:solidFill>
                        </a:rPr>
                        <a:t>3 x 2</a:t>
                      </a:r>
                    </a:p>
                    <a:p>
                      <a:pPr algn="ctr"/>
                      <a:endParaRPr lang="en-US" dirty="0" smtClean="0">
                        <a:solidFill>
                          <a:schemeClr val="tx1"/>
                        </a:solidFill>
                      </a:endParaRPr>
                    </a:p>
                    <a:p>
                      <a:pPr algn="r"/>
                      <a:r>
                        <a:rPr lang="en-US" dirty="0" smtClean="0">
                          <a:solidFill>
                            <a:schemeClr val="tx1"/>
                          </a:solidFill>
                        </a:rPr>
                        <a:t>4 of 6</a:t>
                      </a:r>
                    </a:p>
                    <a:p>
                      <a:pPr algn="r"/>
                      <a:r>
                        <a:rPr lang="en-US" b="1" dirty="0" smtClean="0">
                          <a:solidFill>
                            <a:srgbClr val="FF0000"/>
                          </a:solidFill>
                        </a:rPr>
                        <a:t>-2</a:t>
                      </a:r>
                      <a:endParaRPr lang="en-US" b="1" dirty="0">
                        <a:solidFill>
                          <a:srgbClr val="FF0000"/>
                        </a:solidFill>
                      </a:endParaRPr>
                    </a:p>
                  </a:txBody>
                  <a:tcP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solidFill>
                          <a:schemeClr val="tx1"/>
                        </a:solidFill>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solidFill>
                          <a:schemeClr val="tx1"/>
                        </a:solidFill>
                      </a:endParaRPr>
                    </a:p>
                  </a:txBody>
                  <a:tcP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310640">
                <a:tc>
                  <a:txBody>
                    <a:bodyPr/>
                    <a:lstStyle/>
                    <a:p>
                      <a:endParaRPr lang="en-US" b="1" dirty="0">
                        <a:solidFill>
                          <a:schemeClr val="tx1"/>
                        </a:solidFill>
                      </a:endParaRPr>
                    </a:p>
                  </a:txBody>
                  <a:tcPr>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endParaRPr lang="en-US" dirty="0">
                        <a:solidFill>
                          <a:schemeClr val="tx1"/>
                        </a:solidFill>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solidFill>
                          <a:schemeClr val="tx1"/>
                        </a:solidFill>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b="1" dirty="0">
                        <a:solidFill>
                          <a:srgbClr val="FF0000"/>
                        </a:solidFill>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b="1" dirty="0">
                        <a:solidFill>
                          <a:srgbClr val="FF0000"/>
                        </a:solidFill>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3">
                  <a:txBody>
                    <a:bodyPr/>
                    <a:lstStyle/>
                    <a:p>
                      <a:pPr algn="ctr"/>
                      <a:endParaRPr lang="en-US" dirty="0">
                        <a:solidFill>
                          <a:schemeClr val="tx1"/>
                        </a:solidFill>
                      </a:endParaRPr>
                    </a:p>
                  </a:txBody>
                  <a:tcP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solidFill>
                          <a:schemeClr val="tx1"/>
                        </a:solidFill>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solidFill>
                          <a:schemeClr val="tx1"/>
                        </a:solidFill>
                      </a:endParaRPr>
                    </a:p>
                  </a:txBody>
                  <a:tcP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310640">
                <a:tc>
                  <a:txBody>
                    <a:bodyPr/>
                    <a:lstStyle/>
                    <a:p>
                      <a:endParaRPr lang="en-US" b="1" dirty="0">
                        <a:solidFill>
                          <a:schemeClr val="tx1"/>
                        </a:solidFill>
                      </a:endParaRPr>
                    </a:p>
                  </a:txBody>
                  <a:tcPr>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endParaRPr lang="en-US" dirty="0">
                        <a:solidFill>
                          <a:schemeClr val="tx1"/>
                        </a:solidFill>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solidFill>
                          <a:schemeClr val="tx1"/>
                        </a:solidFill>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b="1" dirty="0">
                        <a:solidFill>
                          <a:srgbClr val="FF0000"/>
                        </a:solidFill>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b="1" dirty="0">
                        <a:solidFill>
                          <a:srgbClr val="FF0000"/>
                        </a:solidFill>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gridSpan="3">
                  <a:txBody>
                    <a:bodyPr/>
                    <a:lstStyle/>
                    <a:p>
                      <a:pPr algn="ctr"/>
                      <a:endParaRPr lang="en-US" b="1" dirty="0">
                        <a:solidFill>
                          <a:srgbClr val="FF0000"/>
                        </a:solidFill>
                      </a:endParaRPr>
                    </a:p>
                  </a:txBody>
                  <a:tcP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solidFill>
                          <a:schemeClr val="tx1"/>
                        </a:solidFill>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solidFill>
                          <a:schemeClr val="tx1"/>
                        </a:solidFill>
                      </a:endParaRPr>
                    </a:p>
                  </a:txBody>
                  <a:tcP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1794317151"/>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05000" y="-1222829"/>
            <a:ext cx="6400800" cy="1219200"/>
          </a:xfrm>
        </p:spPr>
        <p:txBody>
          <a:bodyPr/>
          <a:lstStyle/>
          <a:p>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72719257"/>
              </p:ext>
            </p:extLst>
          </p:nvPr>
        </p:nvGraphicFramePr>
        <p:xfrm>
          <a:off x="0" y="152400"/>
          <a:ext cx="9144000" cy="6553200"/>
        </p:xfrm>
        <a:graphic>
          <a:graphicData uri="http://schemas.openxmlformats.org/drawingml/2006/table">
            <a:tbl>
              <a:tblPr firstRow="1" bandRow="1">
                <a:tableStyleId>{306799F8-075E-4A3A-A7F6-7FBC6576F1A4}</a:tableStyleId>
              </a:tblPr>
              <a:tblGrid>
                <a:gridCol w="1143000"/>
                <a:gridCol w="1143000"/>
                <a:gridCol w="1143000"/>
                <a:gridCol w="1143000"/>
                <a:gridCol w="1143000"/>
                <a:gridCol w="1143000"/>
                <a:gridCol w="1143000"/>
                <a:gridCol w="1143000"/>
              </a:tblGrid>
              <a:tr h="1310640">
                <a:tc>
                  <a:txBody>
                    <a:bodyPr/>
                    <a:lstStyle/>
                    <a:p>
                      <a:endParaRPr lang="en-US" dirty="0">
                        <a:solidFill>
                          <a:schemeClr val="tx1"/>
                        </a:solidFill>
                      </a:endParaRPr>
                    </a:p>
                  </a:txBody>
                  <a:tcPr>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solidFill>
                            <a:schemeClr val="tx1"/>
                          </a:solidFill>
                        </a:rPr>
                        <a:t>Infant</a:t>
                      </a:r>
                      <a:endParaRPr lang="en-US" dirty="0">
                        <a:solidFill>
                          <a:schemeClr val="tx1"/>
                        </a:solidFill>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solidFill>
                            <a:schemeClr val="tx1"/>
                          </a:solidFill>
                        </a:rPr>
                        <a:t>Toddler</a:t>
                      </a:r>
                      <a:endParaRPr lang="en-US" dirty="0">
                        <a:solidFill>
                          <a:schemeClr val="tx1"/>
                        </a:solidFill>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solidFill>
                            <a:schemeClr val="tx1"/>
                          </a:solidFill>
                        </a:rPr>
                        <a:t>3-4 </a:t>
                      </a:r>
                      <a:r>
                        <a:rPr lang="en-US" dirty="0" err="1" smtClean="0">
                          <a:solidFill>
                            <a:schemeClr val="tx1"/>
                          </a:solidFill>
                        </a:rPr>
                        <a:t>yrs</a:t>
                      </a:r>
                      <a:endParaRPr lang="en-US" dirty="0">
                        <a:solidFill>
                          <a:schemeClr val="tx1"/>
                        </a:solidFill>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solidFill>
                            <a:schemeClr val="tx1"/>
                          </a:solidFill>
                        </a:rPr>
                        <a:t>5 </a:t>
                      </a:r>
                      <a:r>
                        <a:rPr lang="en-US" dirty="0" err="1" smtClean="0">
                          <a:solidFill>
                            <a:schemeClr val="tx1"/>
                          </a:solidFill>
                        </a:rPr>
                        <a:t>yrs</a:t>
                      </a:r>
                      <a:endParaRPr lang="en-US" dirty="0">
                        <a:solidFill>
                          <a:schemeClr val="tx1"/>
                        </a:solidFill>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solidFill>
                            <a:schemeClr val="tx1"/>
                          </a:solidFill>
                        </a:rPr>
                        <a:t>1-2 </a:t>
                      </a:r>
                      <a:r>
                        <a:rPr lang="en-US" dirty="0" err="1" smtClean="0">
                          <a:solidFill>
                            <a:schemeClr val="tx1"/>
                          </a:solidFill>
                        </a:rPr>
                        <a:t>grd</a:t>
                      </a:r>
                      <a:endParaRPr lang="en-US" dirty="0">
                        <a:solidFill>
                          <a:schemeClr val="tx1"/>
                        </a:solidFill>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solidFill>
                            <a:schemeClr val="tx1"/>
                          </a:solidFill>
                        </a:rPr>
                        <a:t>3-4 </a:t>
                      </a:r>
                      <a:r>
                        <a:rPr lang="en-US" dirty="0" err="1" smtClean="0">
                          <a:solidFill>
                            <a:schemeClr val="tx1"/>
                          </a:solidFill>
                        </a:rPr>
                        <a:t>grd</a:t>
                      </a:r>
                      <a:endParaRPr lang="en-US" dirty="0">
                        <a:solidFill>
                          <a:schemeClr val="tx1"/>
                        </a:solidFill>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solidFill>
                            <a:schemeClr val="tx1"/>
                          </a:solidFill>
                        </a:rPr>
                        <a:t>5</a:t>
                      </a:r>
                      <a:r>
                        <a:rPr lang="en-US" baseline="30000" dirty="0" smtClean="0">
                          <a:solidFill>
                            <a:schemeClr val="tx1"/>
                          </a:solidFill>
                        </a:rPr>
                        <a:t>th</a:t>
                      </a:r>
                      <a:r>
                        <a:rPr lang="en-US" dirty="0" smtClean="0">
                          <a:solidFill>
                            <a:schemeClr val="tx1"/>
                          </a:solidFill>
                        </a:rPr>
                        <a:t> </a:t>
                      </a:r>
                      <a:r>
                        <a:rPr lang="en-US" dirty="0" err="1" smtClean="0">
                          <a:solidFill>
                            <a:schemeClr val="tx1"/>
                          </a:solidFill>
                        </a:rPr>
                        <a:t>grd</a:t>
                      </a:r>
                      <a:endParaRPr lang="en-US" dirty="0">
                        <a:solidFill>
                          <a:schemeClr val="tx1"/>
                        </a:solidFill>
                      </a:endParaRPr>
                    </a:p>
                  </a:txBody>
                  <a:tcP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310640">
                <a:tc>
                  <a:txBody>
                    <a:bodyPr/>
                    <a:lstStyle/>
                    <a:p>
                      <a:r>
                        <a:rPr lang="en-US" b="1" dirty="0" smtClean="0">
                          <a:solidFill>
                            <a:schemeClr val="accent5">
                              <a:lumMod val="75000"/>
                            </a:schemeClr>
                          </a:solidFill>
                        </a:rPr>
                        <a:t>Sun </a:t>
                      </a:r>
                      <a:r>
                        <a:rPr lang="en-US" b="1" dirty="0" err="1" smtClean="0">
                          <a:solidFill>
                            <a:schemeClr val="accent5">
                              <a:lumMod val="75000"/>
                            </a:schemeClr>
                          </a:solidFill>
                        </a:rPr>
                        <a:t>Sch</a:t>
                      </a:r>
                      <a:endParaRPr lang="en-US" b="1" dirty="0">
                        <a:solidFill>
                          <a:schemeClr val="accent5">
                            <a:lumMod val="75000"/>
                          </a:schemeClr>
                        </a:solidFill>
                      </a:endParaRPr>
                    </a:p>
                  </a:txBody>
                  <a:tcPr>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smtClean="0">
                          <a:solidFill>
                            <a:schemeClr val="accent5">
                              <a:lumMod val="75000"/>
                            </a:schemeClr>
                          </a:solidFill>
                        </a:rPr>
                        <a:t>2</a:t>
                      </a:r>
                      <a:r>
                        <a:rPr lang="en-US" baseline="0" dirty="0" smtClean="0">
                          <a:solidFill>
                            <a:schemeClr val="accent5">
                              <a:lumMod val="75000"/>
                            </a:schemeClr>
                          </a:solidFill>
                        </a:rPr>
                        <a:t> adults</a:t>
                      </a:r>
                      <a:endParaRPr lang="en-US" dirty="0">
                        <a:solidFill>
                          <a:schemeClr val="accent5">
                            <a:lumMod val="75000"/>
                          </a:schemeClr>
                        </a:solidFill>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smtClean="0">
                          <a:solidFill>
                            <a:schemeClr val="accent5">
                              <a:lumMod val="75000"/>
                            </a:schemeClr>
                          </a:solidFill>
                        </a:rPr>
                        <a:t>2 adults</a:t>
                      </a:r>
                      <a:endParaRPr lang="en-US" dirty="0">
                        <a:solidFill>
                          <a:schemeClr val="accent5">
                            <a:lumMod val="75000"/>
                          </a:schemeClr>
                        </a:solidFill>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smtClean="0">
                          <a:solidFill>
                            <a:schemeClr val="accent5">
                              <a:lumMod val="75000"/>
                            </a:schemeClr>
                          </a:solidFill>
                        </a:rPr>
                        <a:t>3</a:t>
                      </a:r>
                      <a:r>
                        <a:rPr lang="en-US" baseline="0" dirty="0" smtClean="0">
                          <a:solidFill>
                            <a:schemeClr val="accent5">
                              <a:lumMod val="75000"/>
                            </a:schemeClr>
                          </a:solidFill>
                        </a:rPr>
                        <a:t> x 3</a:t>
                      </a:r>
                    </a:p>
                    <a:p>
                      <a:endParaRPr lang="en-US" baseline="0" dirty="0" smtClean="0">
                        <a:solidFill>
                          <a:schemeClr val="accent5">
                            <a:lumMod val="75000"/>
                          </a:schemeClr>
                        </a:solidFill>
                      </a:endParaRPr>
                    </a:p>
                    <a:p>
                      <a:pPr algn="r"/>
                      <a:r>
                        <a:rPr lang="en-US" baseline="0" dirty="0" smtClean="0">
                          <a:solidFill>
                            <a:schemeClr val="accent5">
                              <a:lumMod val="75000"/>
                            </a:schemeClr>
                          </a:solidFill>
                        </a:rPr>
                        <a:t>6 of 9</a:t>
                      </a:r>
                    </a:p>
                    <a:p>
                      <a:pPr algn="r"/>
                      <a:r>
                        <a:rPr lang="en-US" b="1" baseline="0" dirty="0" smtClean="0">
                          <a:solidFill>
                            <a:srgbClr val="FF0000"/>
                          </a:solidFill>
                        </a:rPr>
                        <a:t>-3</a:t>
                      </a:r>
                      <a:endParaRPr lang="en-US" b="1" dirty="0">
                        <a:solidFill>
                          <a:srgbClr val="FF0000"/>
                        </a:solidFill>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smtClean="0">
                          <a:solidFill>
                            <a:schemeClr val="accent5">
                              <a:lumMod val="75000"/>
                            </a:schemeClr>
                          </a:solidFill>
                        </a:rPr>
                        <a:t>3 x 2</a:t>
                      </a:r>
                    </a:p>
                    <a:p>
                      <a:endParaRPr lang="en-US" dirty="0" smtClean="0">
                        <a:solidFill>
                          <a:schemeClr val="accent5">
                            <a:lumMod val="75000"/>
                          </a:schemeClr>
                        </a:solidFill>
                      </a:endParaRPr>
                    </a:p>
                    <a:p>
                      <a:pPr algn="r"/>
                      <a:r>
                        <a:rPr lang="en-US" dirty="0" smtClean="0">
                          <a:solidFill>
                            <a:schemeClr val="accent5">
                              <a:lumMod val="75000"/>
                            </a:schemeClr>
                          </a:solidFill>
                        </a:rPr>
                        <a:t>6 of 6</a:t>
                      </a:r>
                      <a:endParaRPr lang="en-US" dirty="0">
                        <a:solidFill>
                          <a:schemeClr val="accent5">
                            <a:lumMod val="75000"/>
                          </a:schemeClr>
                        </a:solidFill>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smtClean="0">
                          <a:solidFill>
                            <a:schemeClr val="accent5">
                              <a:lumMod val="75000"/>
                            </a:schemeClr>
                          </a:solidFill>
                        </a:rPr>
                        <a:t>3 x 2</a:t>
                      </a:r>
                    </a:p>
                    <a:p>
                      <a:endParaRPr lang="en-US" dirty="0" smtClean="0">
                        <a:solidFill>
                          <a:schemeClr val="accent5">
                            <a:lumMod val="75000"/>
                          </a:schemeClr>
                        </a:solidFill>
                      </a:endParaRPr>
                    </a:p>
                    <a:p>
                      <a:pPr algn="r"/>
                      <a:r>
                        <a:rPr lang="en-US" dirty="0" smtClean="0">
                          <a:solidFill>
                            <a:schemeClr val="accent5">
                              <a:lumMod val="75000"/>
                            </a:schemeClr>
                          </a:solidFill>
                        </a:rPr>
                        <a:t>4 of 6</a:t>
                      </a:r>
                    </a:p>
                    <a:p>
                      <a:pPr algn="r"/>
                      <a:r>
                        <a:rPr lang="en-US" b="1" dirty="0" smtClean="0">
                          <a:solidFill>
                            <a:schemeClr val="accent5">
                              <a:lumMod val="75000"/>
                            </a:schemeClr>
                          </a:solidFill>
                        </a:rPr>
                        <a:t>-</a:t>
                      </a:r>
                      <a:r>
                        <a:rPr lang="en-US" b="1" dirty="0" smtClean="0">
                          <a:solidFill>
                            <a:srgbClr val="FF0000"/>
                          </a:solidFill>
                        </a:rPr>
                        <a:t>2</a:t>
                      </a:r>
                      <a:endParaRPr lang="en-US" b="1" dirty="0">
                        <a:solidFill>
                          <a:srgbClr val="FF0000"/>
                        </a:solidFill>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smtClean="0">
                          <a:solidFill>
                            <a:schemeClr val="accent5">
                              <a:lumMod val="75000"/>
                            </a:schemeClr>
                          </a:solidFill>
                        </a:rPr>
                        <a:t>3 x 2</a:t>
                      </a:r>
                    </a:p>
                    <a:p>
                      <a:endParaRPr lang="en-US" dirty="0" smtClean="0">
                        <a:solidFill>
                          <a:schemeClr val="accent5">
                            <a:lumMod val="75000"/>
                          </a:schemeClr>
                        </a:solidFill>
                      </a:endParaRPr>
                    </a:p>
                    <a:p>
                      <a:pPr algn="r"/>
                      <a:r>
                        <a:rPr lang="en-US" dirty="0" smtClean="0">
                          <a:solidFill>
                            <a:schemeClr val="accent5">
                              <a:lumMod val="75000"/>
                            </a:schemeClr>
                          </a:solidFill>
                        </a:rPr>
                        <a:t>4 of 6</a:t>
                      </a:r>
                    </a:p>
                    <a:p>
                      <a:pPr marL="0" algn="r" defTabSz="914400" rtl="0" eaLnBrk="1" latinLnBrk="0" hangingPunct="1"/>
                      <a:r>
                        <a:rPr lang="en-US" sz="1800" b="1" kern="1200" dirty="0" smtClean="0">
                          <a:solidFill>
                            <a:srgbClr val="FF0000"/>
                          </a:solidFill>
                          <a:latin typeface="+mn-lt"/>
                          <a:ea typeface="+mn-ea"/>
                          <a:cs typeface="+mn-cs"/>
                        </a:rPr>
                        <a:t>-2</a:t>
                      </a:r>
                      <a:endParaRPr lang="en-US" sz="1800" b="1" kern="1200" dirty="0">
                        <a:solidFill>
                          <a:srgbClr val="FF0000"/>
                        </a:solidFill>
                        <a:latin typeface="+mn-lt"/>
                        <a:ea typeface="+mn-ea"/>
                        <a:cs typeface="+mn-cs"/>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smtClean="0">
                          <a:solidFill>
                            <a:schemeClr val="accent5">
                              <a:lumMod val="75000"/>
                            </a:schemeClr>
                          </a:solidFill>
                        </a:rPr>
                        <a:t>2 x 1</a:t>
                      </a:r>
                    </a:p>
                    <a:p>
                      <a:endParaRPr lang="en-US" dirty="0" smtClean="0">
                        <a:solidFill>
                          <a:schemeClr val="accent5">
                            <a:lumMod val="75000"/>
                          </a:schemeClr>
                        </a:solidFill>
                      </a:endParaRPr>
                    </a:p>
                    <a:p>
                      <a:pPr algn="r"/>
                      <a:r>
                        <a:rPr lang="en-US" dirty="0" smtClean="0">
                          <a:solidFill>
                            <a:schemeClr val="accent5">
                              <a:lumMod val="75000"/>
                            </a:schemeClr>
                          </a:solidFill>
                        </a:rPr>
                        <a:t>1 of 2</a:t>
                      </a:r>
                    </a:p>
                    <a:p>
                      <a:pPr marL="0" algn="r" defTabSz="914400" rtl="0" eaLnBrk="1" latinLnBrk="0" hangingPunct="1"/>
                      <a:r>
                        <a:rPr lang="en-US" sz="1800" b="1" kern="1200" dirty="0" smtClean="0">
                          <a:solidFill>
                            <a:srgbClr val="FF0000"/>
                          </a:solidFill>
                          <a:latin typeface="+mn-lt"/>
                          <a:ea typeface="+mn-ea"/>
                          <a:cs typeface="+mn-cs"/>
                        </a:rPr>
                        <a:t>-1</a:t>
                      </a:r>
                      <a:endParaRPr lang="en-US" sz="1800" b="1" kern="1200" dirty="0">
                        <a:solidFill>
                          <a:srgbClr val="FF0000"/>
                        </a:solidFill>
                        <a:latin typeface="+mn-lt"/>
                        <a:ea typeface="+mn-ea"/>
                        <a:cs typeface="+mn-cs"/>
                      </a:endParaRPr>
                    </a:p>
                  </a:txBody>
                  <a:tcP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310640">
                <a:tc>
                  <a:txBody>
                    <a:bodyPr/>
                    <a:lstStyle/>
                    <a:p>
                      <a:r>
                        <a:rPr lang="en-US" b="1" dirty="0" smtClean="0">
                          <a:solidFill>
                            <a:schemeClr val="accent5">
                              <a:lumMod val="75000"/>
                            </a:schemeClr>
                          </a:solidFill>
                        </a:rPr>
                        <a:t>AM </a:t>
                      </a:r>
                      <a:r>
                        <a:rPr lang="en-US" b="1" dirty="0" err="1" smtClean="0">
                          <a:solidFill>
                            <a:schemeClr val="accent5">
                              <a:lumMod val="75000"/>
                            </a:schemeClr>
                          </a:solidFill>
                        </a:rPr>
                        <a:t>Wor</a:t>
                      </a:r>
                      <a:endParaRPr lang="en-US" b="1" dirty="0">
                        <a:solidFill>
                          <a:schemeClr val="accent5">
                            <a:lumMod val="75000"/>
                          </a:schemeClr>
                        </a:solidFill>
                      </a:endParaRPr>
                    </a:p>
                  </a:txBody>
                  <a:tcPr>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smtClean="0">
                          <a:solidFill>
                            <a:schemeClr val="accent5">
                              <a:lumMod val="75000"/>
                            </a:schemeClr>
                          </a:solidFill>
                        </a:rPr>
                        <a:t>2 adults</a:t>
                      </a:r>
                    </a:p>
                    <a:p>
                      <a:r>
                        <a:rPr lang="en-US" dirty="0" smtClean="0">
                          <a:solidFill>
                            <a:schemeClr val="accent5">
                              <a:lumMod val="75000"/>
                            </a:schemeClr>
                          </a:solidFill>
                        </a:rPr>
                        <a:t>1 teen</a:t>
                      </a:r>
                      <a:endParaRPr lang="en-US" dirty="0">
                        <a:solidFill>
                          <a:schemeClr val="accent5">
                            <a:lumMod val="75000"/>
                          </a:schemeClr>
                        </a:solidFill>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smtClean="0">
                          <a:solidFill>
                            <a:schemeClr val="accent5">
                              <a:lumMod val="75000"/>
                            </a:schemeClr>
                          </a:solidFill>
                        </a:rPr>
                        <a:t>2 adults</a:t>
                      </a:r>
                    </a:p>
                    <a:p>
                      <a:r>
                        <a:rPr lang="en-US" dirty="0" smtClean="0">
                          <a:solidFill>
                            <a:schemeClr val="accent5">
                              <a:lumMod val="75000"/>
                            </a:schemeClr>
                          </a:solidFill>
                        </a:rPr>
                        <a:t>1</a:t>
                      </a:r>
                      <a:r>
                        <a:rPr lang="en-US" baseline="0" dirty="0" smtClean="0">
                          <a:solidFill>
                            <a:schemeClr val="accent5">
                              <a:lumMod val="75000"/>
                            </a:schemeClr>
                          </a:solidFill>
                        </a:rPr>
                        <a:t> teen</a:t>
                      </a:r>
                      <a:endParaRPr lang="en-US" dirty="0">
                        <a:solidFill>
                          <a:schemeClr val="accent5">
                            <a:lumMod val="75000"/>
                          </a:schemeClr>
                        </a:solidFill>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smtClean="0">
                          <a:solidFill>
                            <a:schemeClr val="accent5">
                              <a:lumMod val="75000"/>
                            </a:schemeClr>
                          </a:solidFill>
                        </a:rPr>
                        <a:t>3 x 3</a:t>
                      </a:r>
                    </a:p>
                    <a:p>
                      <a:endParaRPr lang="en-US" dirty="0" smtClean="0">
                        <a:solidFill>
                          <a:schemeClr val="accent5">
                            <a:lumMod val="75000"/>
                          </a:schemeClr>
                        </a:solidFill>
                      </a:endParaRPr>
                    </a:p>
                    <a:p>
                      <a:pPr algn="r"/>
                      <a:r>
                        <a:rPr lang="en-US" dirty="0" smtClean="0">
                          <a:solidFill>
                            <a:schemeClr val="accent5">
                              <a:lumMod val="75000"/>
                            </a:schemeClr>
                          </a:solidFill>
                        </a:rPr>
                        <a:t>8 of 9</a:t>
                      </a:r>
                    </a:p>
                    <a:p>
                      <a:pPr marL="0" algn="r" defTabSz="914400" rtl="0" eaLnBrk="1" latinLnBrk="0" hangingPunct="1"/>
                      <a:r>
                        <a:rPr lang="en-US" sz="1800" b="1" kern="1200" dirty="0" smtClean="0">
                          <a:solidFill>
                            <a:srgbClr val="FF0000"/>
                          </a:solidFill>
                          <a:latin typeface="+mn-lt"/>
                          <a:ea typeface="+mn-ea"/>
                          <a:cs typeface="+mn-cs"/>
                        </a:rPr>
                        <a:t>-1</a:t>
                      </a:r>
                      <a:endParaRPr lang="en-US" sz="1800" b="1" kern="1200" dirty="0">
                        <a:solidFill>
                          <a:srgbClr val="FF0000"/>
                        </a:solidFill>
                        <a:latin typeface="+mn-lt"/>
                        <a:ea typeface="+mn-ea"/>
                        <a:cs typeface="+mn-cs"/>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smtClean="0">
                          <a:solidFill>
                            <a:schemeClr val="accent5">
                              <a:lumMod val="75000"/>
                            </a:schemeClr>
                          </a:solidFill>
                        </a:rPr>
                        <a:t>3 x 3</a:t>
                      </a:r>
                    </a:p>
                    <a:p>
                      <a:endParaRPr lang="en-US" dirty="0" smtClean="0">
                        <a:solidFill>
                          <a:schemeClr val="accent5">
                            <a:lumMod val="75000"/>
                          </a:schemeClr>
                        </a:solidFill>
                      </a:endParaRPr>
                    </a:p>
                    <a:p>
                      <a:pPr algn="r"/>
                      <a:r>
                        <a:rPr lang="en-US" dirty="0" smtClean="0">
                          <a:solidFill>
                            <a:schemeClr val="accent5">
                              <a:lumMod val="75000"/>
                            </a:schemeClr>
                          </a:solidFill>
                        </a:rPr>
                        <a:t>9</a:t>
                      </a:r>
                      <a:r>
                        <a:rPr lang="en-US" baseline="0" dirty="0" smtClean="0">
                          <a:solidFill>
                            <a:schemeClr val="accent5">
                              <a:lumMod val="75000"/>
                            </a:schemeClr>
                          </a:solidFill>
                        </a:rPr>
                        <a:t> of 9</a:t>
                      </a:r>
                      <a:endParaRPr lang="en-US" dirty="0">
                        <a:solidFill>
                          <a:schemeClr val="accent5">
                            <a:lumMod val="75000"/>
                          </a:schemeClr>
                        </a:solidFill>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3">
                  <a:txBody>
                    <a:bodyPr/>
                    <a:lstStyle/>
                    <a:p>
                      <a:pPr algn="ctr"/>
                      <a:r>
                        <a:rPr lang="en-US" dirty="0" smtClean="0">
                          <a:solidFill>
                            <a:schemeClr val="accent5">
                              <a:lumMod val="75000"/>
                            </a:schemeClr>
                          </a:solidFill>
                        </a:rPr>
                        <a:t>3 x 2</a:t>
                      </a:r>
                    </a:p>
                    <a:p>
                      <a:pPr algn="ctr"/>
                      <a:endParaRPr lang="en-US" dirty="0" smtClean="0">
                        <a:solidFill>
                          <a:schemeClr val="accent5">
                            <a:lumMod val="75000"/>
                          </a:schemeClr>
                        </a:solidFill>
                      </a:endParaRPr>
                    </a:p>
                    <a:p>
                      <a:pPr algn="r"/>
                      <a:r>
                        <a:rPr lang="en-US" dirty="0" smtClean="0">
                          <a:solidFill>
                            <a:schemeClr val="accent5">
                              <a:lumMod val="75000"/>
                            </a:schemeClr>
                          </a:solidFill>
                        </a:rPr>
                        <a:t>4 of 6</a:t>
                      </a:r>
                    </a:p>
                    <a:p>
                      <a:pPr marL="0" algn="r" defTabSz="914400" rtl="0" eaLnBrk="1" latinLnBrk="0" hangingPunct="1"/>
                      <a:r>
                        <a:rPr lang="en-US" sz="1800" b="1" kern="1200" dirty="0" smtClean="0">
                          <a:solidFill>
                            <a:srgbClr val="FF0000"/>
                          </a:solidFill>
                          <a:latin typeface="+mn-lt"/>
                          <a:ea typeface="+mn-ea"/>
                          <a:cs typeface="+mn-cs"/>
                        </a:rPr>
                        <a:t>-2</a:t>
                      </a:r>
                      <a:endParaRPr lang="en-US" sz="1800" b="1" kern="1200" dirty="0">
                        <a:solidFill>
                          <a:srgbClr val="FF0000"/>
                        </a:solidFill>
                        <a:latin typeface="+mn-lt"/>
                        <a:ea typeface="+mn-ea"/>
                        <a:cs typeface="+mn-cs"/>
                      </a:endParaRPr>
                    </a:p>
                  </a:txBody>
                  <a:tcP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solidFill>
                          <a:schemeClr val="tx1"/>
                        </a:solidFill>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solidFill>
                          <a:schemeClr val="tx1"/>
                        </a:solidFill>
                      </a:endParaRPr>
                    </a:p>
                  </a:txBody>
                  <a:tcP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310640">
                <a:tc>
                  <a:txBody>
                    <a:bodyPr/>
                    <a:lstStyle/>
                    <a:p>
                      <a:r>
                        <a:rPr lang="en-US" b="1" dirty="0" smtClean="0">
                          <a:solidFill>
                            <a:schemeClr val="tx1"/>
                          </a:solidFill>
                        </a:rPr>
                        <a:t>PM </a:t>
                      </a:r>
                      <a:r>
                        <a:rPr lang="en-US" b="1" dirty="0" err="1" smtClean="0">
                          <a:solidFill>
                            <a:schemeClr val="tx1"/>
                          </a:solidFill>
                        </a:rPr>
                        <a:t>Wor</a:t>
                      </a:r>
                      <a:endParaRPr lang="en-US" b="1" dirty="0">
                        <a:solidFill>
                          <a:schemeClr val="tx1"/>
                        </a:solidFill>
                      </a:endParaRPr>
                    </a:p>
                  </a:txBody>
                  <a:tcPr>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r>
                        <a:rPr lang="en-US" dirty="0" smtClean="0">
                          <a:solidFill>
                            <a:schemeClr val="tx1"/>
                          </a:solidFill>
                        </a:rPr>
                        <a:t>2 adults</a:t>
                      </a:r>
                      <a:endParaRPr lang="en-US" dirty="0">
                        <a:solidFill>
                          <a:schemeClr val="tx1"/>
                        </a:solidFill>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solidFill>
                          <a:schemeClr val="tx1"/>
                        </a:solidFill>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smtClean="0">
                          <a:solidFill>
                            <a:schemeClr val="tx1"/>
                          </a:solidFill>
                        </a:rPr>
                        <a:t>3</a:t>
                      </a:r>
                      <a:r>
                        <a:rPr lang="en-US" baseline="0" dirty="0" smtClean="0">
                          <a:solidFill>
                            <a:schemeClr val="tx1"/>
                          </a:solidFill>
                        </a:rPr>
                        <a:t> x 3</a:t>
                      </a:r>
                    </a:p>
                    <a:p>
                      <a:endParaRPr lang="en-US" baseline="0" dirty="0" smtClean="0">
                        <a:solidFill>
                          <a:schemeClr val="tx1"/>
                        </a:solidFill>
                      </a:endParaRPr>
                    </a:p>
                    <a:p>
                      <a:pPr algn="r"/>
                      <a:r>
                        <a:rPr lang="en-US" baseline="0" dirty="0" smtClean="0">
                          <a:solidFill>
                            <a:schemeClr val="tx1"/>
                          </a:solidFill>
                        </a:rPr>
                        <a:t>2 of 6</a:t>
                      </a:r>
                    </a:p>
                    <a:p>
                      <a:pPr algn="r"/>
                      <a:r>
                        <a:rPr lang="en-US" b="1" baseline="0" dirty="0" smtClean="0">
                          <a:solidFill>
                            <a:srgbClr val="FF0000"/>
                          </a:solidFill>
                        </a:rPr>
                        <a:t>-4 !</a:t>
                      </a:r>
                      <a:endParaRPr lang="en-US" b="1" dirty="0">
                        <a:solidFill>
                          <a:srgbClr val="FF0000"/>
                        </a:solidFill>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smtClean="0">
                          <a:solidFill>
                            <a:schemeClr val="tx1"/>
                          </a:solidFill>
                        </a:rPr>
                        <a:t>3 x 2</a:t>
                      </a:r>
                    </a:p>
                    <a:p>
                      <a:endParaRPr lang="en-US" dirty="0" smtClean="0">
                        <a:solidFill>
                          <a:schemeClr val="tx1"/>
                        </a:solidFill>
                      </a:endParaRPr>
                    </a:p>
                    <a:p>
                      <a:pPr algn="r"/>
                      <a:r>
                        <a:rPr lang="en-US" dirty="0" smtClean="0">
                          <a:solidFill>
                            <a:schemeClr val="tx1"/>
                          </a:solidFill>
                        </a:rPr>
                        <a:t>4 of 6</a:t>
                      </a:r>
                    </a:p>
                    <a:p>
                      <a:pPr algn="r"/>
                      <a:r>
                        <a:rPr lang="en-US" b="1" dirty="0" smtClean="0">
                          <a:solidFill>
                            <a:srgbClr val="FF0000"/>
                          </a:solidFill>
                        </a:rPr>
                        <a:t>-2</a:t>
                      </a:r>
                      <a:endParaRPr lang="en-US" b="1" dirty="0">
                        <a:solidFill>
                          <a:srgbClr val="FF0000"/>
                        </a:solidFill>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3">
                  <a:txBody>
                    <a:bodyPr/>
                    <a:lstStyle/>
                    <a:p>
                      <a:pPr algn="ctr"/>
                      <a:r>
                        <a:rPr lang="en-US" dirty="0" smtClean="0">
                          <a:solidFill>
                            <a:schemeClr val="tx1"/>
                          </a:solidFill>
                        </a:rPr>
                        <a:t>3 x 2</a:t>
                      </a:r>
                    </a:p>
                    <a:p>
                      <a:pPr algn="ctr"/>
                      <a:endParaRPr lang="en-US" dirty="0" smtClean="0">
                        <a:solidFill>
                          <a:schemeClr val="tx1"/>
                        </a:solidFill>
                      </a:endParaRPr>
                    </a:p>
                    <a:p>
                      <a:pPr algn="r"/>
                      <a:r>
                        <a:rPr lang="en-US" dirty="0" smtClean="0">
                          <a:solidFill>
                            <a:schemeClr val="tx1"/>
                          </a:solidFill>
                        </a:rPr>
                        <a:t>6 of 6</a:t>
                      </a:r>
                      <a:endParaRPr lang="en-US" dirty="0">
                        <a:solidFill>
                          <a:schemeClr val="tx1"/>
                        </a:solidFill>
                      </a:endParaRPr>
                    </a:p>
                  </a:txBody>
                  <a:tcP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solidFill>
                          <a:schemeClr val="tx1"/>
                        </a:solidFill>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solidFill>
                          <a:schemeClr val="tx1"/>
                        </a:solidFill>
                      </a:endParaRPr>
                    </a:p>
                  </a:txBody>
                  <a:tcP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310640">
                <a:tc>
                  <a:txBody>
                    <a:bodyPr/>
                    <a:lstStyle/>
                    <a:p>
                      <a:endParaRPr lang="en-US" b="1" dirty="0">
                        <a:solidFill>
                          <a:schemeClr val="tx1"/>
                        </a:solidFill>
                      </a:endParaRPr>
                    </a:p>
                  </a:txBody>
                  <a:tcPr>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endParaRPr lang="en-US" dirty="0">
                        <a:solidFill>
                          <a:schemeClr val="tx1"/>
                        </a:solidFill>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solidFill>
                          <a:schemeClr val="tx1"/>
                        </a:solidFill>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b="1" dirty="0">
                        <a:solidFill>
                          <a:srgbClr val="FF0000"/>
                        </a:solidFill>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b="1" dirty="0">
                        <a:solidFill>
                          <a:srgbClr val="FF0000"/>
                        </a:solidFill>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gridSpan="3">
                  <a:txBody>
                    <a:bodyPr/>
                    <a:lstStyle/>
                    <a:p>
                      <a:pPr algn="ctr"/>
                      <a:endParaRPr lang="en-US" b="1" dirty="0">
                        <a:solidFill>
                          <a:srgbClr val="FF0000"/>
                        </a:solidFill>
                      </a:endParaRPr>
                    </a:p>
                  </a:txBody>
                  <a:tcP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solidFill>
                          <a:schemeClr val="tx1"/>
                        </a:solidFill>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solidFill>
                          <a:schemeClr val="tx1"/>
                        </a:solidFill>
                      </a:endParaRPr>
                    </a:p>
                  </a:txBody>
                  <a:tcP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2815573463"/>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05000" y="-1222829"/>
            <a:ext cx="6400800" cy="1219200"/>
          </a:xfrm>
        </p:spPr>
        <p:txBody>
          <a:bodyPr/>
          <a:lstStyle/>
          <a:p>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25872876"/>
              </p:ext>
            </p:extLst>
          </p:nvPr>
        </p:nvGraphicFramePr>
        <p:xfrm>
          <a:off x="0" y="152400"/>
          <a:ext cx="9144000" cy="6553200"/>
        </p:xfrm>
        <a:graphic>
          <a:graphicData uri="http://schemas.openxmlformats.org/drawingml/2006/table">
            <a:tbl>
              <a:tblPr firstRow="1" bandRow="1">
                <a:tableStyleId>{306799F8-075E-4A3A-A7F6-7FBC6576F1A4}</a:tableStyleId>
              </a:tblPr>
              <a:tblGrid>
                <a:gridCol w="1143000"/>
                <a:gridCol w="1143000"/>
                <a:gridCol w="1143000"/>
                <a:gridCol w="1143000"/>
                <a:gridCol w="1143000"/>
                <a:gridCol w="1143000"/>
                <a:gridCol w="1143000"/>
                <a:gridCol w="1143000"/>
              </a:tblGrid>
              <a:tr h="1310640">
                <a:tc>
                  <a:txBody>
                    <a:bodyPr/>
                    <a:lstStyle/>
                    <a:p>
                      <a:endParaRPr lang="en-US" dirty="0">
                        <a:solidFill>
                          <a:schemeClr val="tx1"/>
                        </a:solidFill>
                      </a:endParaRPr>
                    </a:p>
                  </a:txBody>
                  <a:tcPr>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solidFill>
                            <a:schemeClr val="tx1"/>
                          </a:solidFill>
                        </a:rPr>
                        <a:t>Infant</a:t>
                      </a:r>
                      <a:endParaRPr lang="en-US" dirty="0">
                        <a:solidFill>
                          <a:schemeClr val="tx1"/>
                        </a:solidFill>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solidFill>
                            <a:schemeClr val="tx1"/>
                          </a:solidFill>
                        </a:rPr>
                        <a:t>Toddler</a:t>
                      </a:r>
                      <a:endParaRPr lang="en-US" dirty="0">
                        <a:solidFill>
                          <a:schemeClr val="tx1"/>
                        </a:solidFill>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solidFill>
                            <a:schemeClr val="tx1"/>
                          </a:solidFill>
                        </a:rPr>
                        <a:t>3-4 </a:t>
                      </a:r>
                      <a:r>
                        <a:rPr lang="en-US" dirty="0" err="1" smtClean="0">
                          <a:solidFill>
                            <a:schemeClr val="tx1"/>
                          </a:solidFill>
                        </a:rPr>
                        <a:t>yrs</a:t>
                      </a:r>
                      <a:endParaRPr lang="en-US" dirty="0">
                        <a:solidFill>
                          <a:schemeClr val="tx1"/>
                        </a:solidFill>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solidFill>
                            <a:schemeClr val="tx1"/>
                          </a:solidFill>
                        </a:rPr>
                        <a:t>5 </a:t>
                      </a:r>
                      <a:r>
                        <a:rPr lang="en-US" dirty="0" err="1" smtClean="0">
                          <a:solidFill>
                            <a:schemeClr val="tx1"/>
                          </a:solidFill>
                        </a:rPr>
                        <a:t>yrs</a:t>
                      </a:r>
                      <a:endParaRPr lang="en-US" dirty="0">
                        <a:solidFill>
                          <a:schemeClr val="tx1"/>
                        </a:solidFill>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solidFill>
                            <a:schemeClr val="tx1"/>
                          </a:solidFill>
                        </a:rPr>
                        <a:t>1-2 </a:t>
                      </a:r>
                      <a:r>
                        <a:rPr lang="en-US" dirty="0" err="1" smtClean="0">
                          <a:solidFill>
                            <a:schemeClr val="tx1"/>
                          </a:solidFill>
                        </a:rPr>
                        <a:t>grd</a:t>
                      </a:r>
                      <a:endParaRPr lang="en-US" dirty="0">
                        <a:solidFill>
                          <a:schemeClr val="tx1"/>
                        </a:solidFill>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solidFill>
                            <a:schemeClr val="tx1"/>
                          </a:solidFill>
                        </a:rPr>
                        <a:t>3-4 </a:t>
                      </a:r>
                      <a:r>
                        <a:rPr lang="en-US" dirty="0" err="1" smtClean="0">
                          <a:solidFill>
                            <a:schemeClr val="tx1"/>
                          </a:solidFill>
                        </a:rPr>
                        <a:t>grd</a:t>
                      </a:r>
                      <a:endParaRPr lang="en-US" dirty="0">
                        <a:solidFill>
                          <a:schemeClr val="tx1"/>
                        </a:solidFill>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solidFill>
                            <a:schemeClr val="tx1"/>
                          </a:solidFill>
                        </a:rPr>
                        <a:t>5</a:t>
                      </a:r>
                      <a:r>
                        <a:rPr lang="en-US" baseline="30000" dirty="0" smtClean="0">
                          <a:solidFill>
                            <a:schemeClr val="tx1"/>
                          </a:solidFill>
                        </a:rPr>
                        <a:t>th</a:t>
                      </a:r>
                      <a:r>
                        <a:rPr lang="en-US" dirty="0" smtClean="0">
                          <a:solidFill>
                            <a:schemeClr val="tx1"/>
                          </a:solidFill>
                        </a:rPr>
                        <a:t> </a:t>
                      </a:r>
                      <a:r>
                        <a:rPr lang="en-US" dirty="0" err="1" smtClean="0">
                          <a:solidFill>
                            <a:schemeClr val="tx1"/>
                          </a:solidFill>
                        </a:rPr>
                        <a:t>grd</a:t>
                      </a:r>
                      <a:endParaRPr lang="en-US" dirty="0">
                        <a:solidFill>
                          <a:schemeClr val="tx1"/>
                        </a:solidFill>
                      </a:endParaRPr>
                    </a:p>
                  </a:txBody>
                  <a:tcP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310640">
                <a:tc>
                  <a:txBody>
                    <a:bodyPr/>
                    <a:lstStyle/>
                    <a:p>
                      <a:r>
                        <a:rPr lang="en-US" b="1" dirty="0" smtClean="0">
                          <a:solidFill>
                            <a:schemeClr val="accent5">
                              <a:lumMod val="75000"/>
                            </a:schemeClr>
                          </a:solidFill>
                        </a:rPr>
                        <a:t>Sun </a:t>
                      </a:r>
                      <a:r>
                        <a:rPr lang="en-US" b="1" dirty="0" err="1" smtClean="0">
                          <a:solidFill>
                            <a:schemeClr val="accent5">
                              <a:lumMod val="75000"/>
                            </a:schemeClr>
                          </a:solidFill>
                        </a:rPr>
                        <a:t>Sch</a:t>
                      </a:r>
                      <a:endParaRPr lang="en-US" b="1" dirty="0">
                        <a:solidFill>
                          <a:schemeClr val="accent5">
                            <a:lumMod val="75000"/>
                          </a:schemeClr>
                        </a:solidFill>
                      </a:endParaRPr>
                    </a:p>
                  </a:txBody>
                  <a:tcPr>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smtClean="0">
                          <a:solidFill>
                            <a:schemeClr val="accent5">
                              <a:lumMod val="75000"/>
                            </a:schemeClr>
                          </a:solidFill>
                        </a:rPr>
                        <a:t>2</a:t>
                      </a:r>
                      <a:r>
                        <a:rPr lang="en-US" baseline="0" dirty="0" smtClean="0">
                          <a:solidFill>
                            <a:schemeClr val="accent5">
                              <a:lumMod val="75000"/>
                            </a:schemeClr>
                          </a:solidFill>
                        </a:rPr>
                        <a:t> adults</a:t>
                      </a:r>
                      <a:endParaRPr lang="en-US" dirty="0">
                        <a:solidFill>
                          <a:schemeClr val="accent5">
                            <a:lumMod val="75000"/>
                          </a:schemeClr>
                        </a:solidFill>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smtClean="0">
                          <a:solidFill>
                            <a:schemeClr val="accent5">
                              <a:lumMod val="75000"/>
                            </a:schemeClr>
                          </a:solidFill>
                        </a:rPr>
                        <a:t>2 adults</a:t>
                      </a:r>
                      <a:endParaRPr lang="en-US" dirty="0">
                        <a:solidFill>
                          <a:schemeClr val="accent5">
                            <a:lumMod val="75000"/>
                          </a:schemeClr>
                        </a:solidFill>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smtClean="0">
                          <a:solidFill>
                            <a:schemeClr val="accent5">
                              <a:lumMod val="75000"/>
                            </a:schemeClr>
                          </a:solidFill>
                        </a:rPr>
                        <a:t>3</a:t>
                      </a:r>
                      <a:r>
                        <a:rPr lang="en-US" baseline="0" dirty="0" smtClean="0">
                          <a:solidFill>
                            <a:schemeClr val="accent5">
                              <a:lumMod val="75000"/>
                            </a:schemeClr>
                          </a:solidFill>
                        </a:rPr>
                        <a:t> x 3</a:t>
                      </a:r>
                    </a:p>
                    <a:p>
                      <a:endParaRPr lang="en-US" baseline="0" dirty="0" smtClean="0">
                        <a:solidFill>
                          <a:schemeClr val="accent5">
                            <a:lumMod val="75000"/>
                          </a:schemeClr>
                        </a:solidFill>
                      </a:endParaRPr>
                    </a:p>
                    <a:p>
                      <a:pPr algn="r"/>
                      <a:r>
                        <a:rPr lang="en-US" baseline="0" dirty="0" smtClean="0">
                          <a:solidFill>
                            <a:schemeClr val="accent5">
                              <a:lumMod val="75000"/>
                            </a:schemeClr>
                          </a:solidFill>
                        </a:rPr>
                        <a:t>6 of 9</a:t>
                      </a:r>
                    </a:p>
                    <a:p>
                      <a:pPr algn="r"/>
                      <a:r>
                        <a:rPr lang="en-US" b="1" baseline="0" dirty="0" smtClean="0">
                          <a:solidFill>
                            <a:schemeClr val="accent5">
                              <a:lumMod val="75000"/>
                            </a:schemeClr>
                          </a:solidFill>
                        </a:rPr>
                        <a:t>-3</a:t>
                      </a:r>
                      <a:endParaRPr lang="en-US" b="1" dirty="0">
                        <a:solidFill>
                          <a:schemeClr val="accent5">
                            <a:lumMod val="75000"/>
                          </a:schemeClr>
                        </a:solidFill>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smtClean="0">
                          <a:solidFill>
                            <a:schemeClr val="accent5">
                              <a:lumMod val="75000"/>
                            </a:schemeClr>
                          </a:solidFill>
                        </a:rPr>
                        <a:t>3 x 2</a:t>
                      </a:r>
                    </a:p>
                    <a:p>
                      <a:endParaRPr lang="en-US" dirty="0" smtClean="0">
                        <a:solidFill>
                          <a:schemeClr val="accent5">
                            <a:lumMod val="75000"/>
                          </a:schemeClr>
                        </a:solidFill>
                      </a:endParaRPr>
                    </a:p>
                    <a:p>
                      <a:pPr algn="r"/>
                      <a:r>
                        <a:rPr lang="en-US" dirty="0" smtClean="0">
                          <a:solidFill>
                            <a:schemeClr val="accent5">
                              <a:lumMod val="75000"/>
                            </a:schemeClr>
                          </a:solidFill>
                        </a:rPr>
                        <a:t>6 of 6</a:t>
                      </a:r>
                      <a:endParaRPr lang="en-US" dirty="0">
                        <a:solidFill>
                          <a:schemeClr val="accent5">
                            <a:lumMod val="75000"/>
                          </a:schemeClr>
                        </a:solidFill>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smtClean="0">
                          <a:solidFill>
                            <a:schemeClr val="accent5">
                              <a:lumMod val="75000"/>
                            </a:schemeClr>
                          </a:solidFill>
                        </a:rPr>
                        <a:t>3 x 2</a:t>
                      </a:r>
                    </a:p>
                    <a:p>
                      <a:endParaRPr lang="en-US" dirty="0" smtClean="0">
                        <a:solidFill>
                          <a:schemeClr val="accent5">
                            <a:lumMod val="75000"/>
                          </a:schemeClr>
                        </a:solidFill>
                      </a:endParaRPr>
                    </a:p>
                    <a:p>
                      <a:pPr algn="r"/>
                      <a:r>
                        <a:rPr lang="en-US" dirty="0" smtClean="0">
                          <a:solidFill>
                            <a:schemeClr val="accent5">
                              <a:lumMod val="75000"/>
                            </a:schemeClr>
                          </a:solidFill>
                        </a:rPr>
                        <a:t>4 of 6</a:t>
                      </a:r>
                    </a:p>
                    <a:p>
                      <a:pPr algn="r"/>
                      <a:r>
                        <a:rPr lang="en-US" b="1" dirty="0" smtClean="0">
                          <a:solidFill>
                            <a:schemeClr val="accent5">
                              <a:lumMod val="75000"/>
                            </a:schemeClr>
                          </a:solidFill>
                        </a:rPr>
                        <a:t>-2</a:t>
                      </a:r>
                      <a:endParaRPr lang="en-US" b="1" dirty="0">
                        <a:solidFill>
                          <a:schemeClr val="accent5">
                            <a:lumMod val="75000"/>
                          </a:schemeClr>
                        </a:solidFill>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smtClean="0">
                          <a:solidFill>
                            <a:schemeClr val="accent5">
                              <a:lumMod val="75000"/>
                            </a:schemeClr>
                          </a:solidFill>
                        </a:rPr>
                        <a:t>3 x 2</a:t>
                      </a:r>
                    </a:p>
                    <a:p>
                      <a:endParaRPr lang="en-US" dirty="0" smtClean="0">
                        <a:solidFill>
                          <a:schemeClr val="accent5">
                            <a:lumMod val="75000"/>
                          </a:schemeClr>
                        </a:solidFill>
                      </a:endParaRPr>
                    </a:p>
                    <a:p>
                      <a:pPr algn="r"/>
                      <a:r>
                        <a:rPr lang="en-US" dirty="0" smtClean="0">
                          <a:solidFill>
                            <a:schemeClr val="accent5">
                              <a:lumMod val="75000"/>
                            </a:schemeClr>
                          </a:solidFill>
                        </a:rPr>
                        <a:t>4 of 6</a:t>
                      </a:r>
                    </a:p>
                    <a:p>
                      <a:pPr algn="r"/>
                      <a:r>
                        <a:rPr lang="en-US" b="1" dirty="0" smtClean="0">
                          <a:solidFill>
                            <a:schemeClr val="accent5">
                              <a:lumMod val="75000"/>
                            </a:schemeClr>
                          </a:solidFill>
                        </a:rPr>
                        <a:t>-2</a:t>
                      </a:r>
                      <a:endParaRPr lang="en-US" b="1" dirty="0">
                        <a:solidFill>
                          <a:schemeClr val="accent5">
                            <a:lumMod val="75000"/>
                          </a:schemeClr>
                        </a:solidFill>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smtClean="0">
                          <a:solidFill>
                            <a:schemeClr val="accent5">
                              <a:lumMod val="75000"/>
                            </a:schemeClr>
                          </a:solidFill>
                        </a:rPr>
                        <a:t>2 x 1</a:t>
                      </a:r>
                    </a:p>
                    <a:p>
                      <a:endParaRPr lang="en-US" dirty="0" smtClean="0">
                        <a:solidFill>
                          <a:schemeClr val="accent5">
                            <a:lumMod val="75000"/>
                          </a:schemeClr>
                        </a:solidFill>
                      </a:endParaRPr>
                    </a:p>
                    <a:p>
                      <a:pPr algn="r"/>
                      <a:r>
                        <a:rPr lang="en-US" dirty="0" smtClean="0">
                          <a:solidFill>
                            <a:schemeClr val="accent5">
                              <a:lumMod val="75000"/>
                            </a:schemeClr>
                          </a:solidFill>
                        </a:rPr>
                        <a:t>1 of 2</a:t>
                      </a:r>
                    </a:p>
                    <a:p>
                      <a:pPr algn="r"/>
                      <a:r>
                        <a:rPr lang="en-US" b="1" dirty="0" smtClean="0">
                          <a:solidFill>
                            <a:schemeClr val="accent5">
                              <a:lumMod val="75000"/>
                            </a:schemeClr>
                          </a:solidFill>
                        </a:rPr>
                        <a:t>-1</a:t>
                      </a:r>
                      <a:endParaRPr lang="en-US" b="1" dirty="0">
                        <a:solidFill>
                          <a:schemeClr val="accent5">
                            <a:lumMod val="75000"/>
                          </a:schemeClr>
                        </a:solidFill>
                      </a:endParaRPr>
                    </a:p>
                  </a:txBody>
                  <a:tcP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310640">
                <a:tc>
                  <a:txBody>
                    <a:bodyPr/>
                    <a:lstStyle/>
                    <a:p>
                      <a:r>
                        <a:rPr lang="en-US" b="1" dirty="0" smtClean="0">
                          <a:solidFill>
                            <a:schemeClr val="accent5">
                              <a:lumMod val="75000"/>
                            </a:schemeClr>
                          </a:solidFill>
                        </a:rPr>
                        <a:t>AM </a:t>
                      </a:r>
                      <a:r>
                        <a:rPr lang="en-US" b="1" dirty="0" err="1" smtClean="0">
                          <a:solidFill>
                            <a:schemeClr val="accent5">
                              <a:lumMod val="75000"/>
                            </a:schemeClr>
                          </a:solidFill>
                        </a:rPr>
                        <a:t>Wor</a:t>
                      </a:r>
                      <a:endParaRPr lang="en-US" b="1" dirty="0">
                        <a:solidFill>
                          <a:schemeClr val="accent5">
                            <a:lumMod val="75000"/>
                          </a:schemeClr>
                        </a:solidFill>
                      </a:endParaRPr>
                    </a:p>
                  </a:txBody>
                  <a:tcPr>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smtClean="0">
                          <a:solidFill>
                            <a:schemeClr val="accent5">
                              <a:lumMod val="75000"/>
                            </a:schemeClr>
                          </a:solidFill>
                        </a:rPr>
                        <a:t>2 adults</a:t>
                      </a:r>
                    </a:p>
                    <a:p>
                      <a:r>
                        <a:rPr lang="en-US" dirty="0" smtClean="0">
                          <a:solidFill>
                            <a:schemeClr val="accent5">
                              <a:lumMod val="75000"/>
                            </a:schemeClr>
                          </a:solidFill>
                        </a:rPr>
                        <a:t>1 teen</a:t>
                      </a:r>
                      <a:endParaRPr lang="en-US" dirty="0">
                        <a:solidFill>
                          <a:schemeClr val="accent5">
                            <a:lumMod val="75000"/>
                          </a:schemeClr>
                        </a:solidFill>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smtClean="0">
                          <a:solidFill>
                            <a:schemeClr val="accent5">
                              <a:lumMod val="75000"/>
                            </a:schemeClr>
                          </a:solidFill>
                        </a:rPr>
                        <a:t>2 adults</a:t>
                      </a:r>
                    </a:p>
                    <a:p>
                      <a:r>
                        <a:rPr lang="en-US" dirty="0" smtClean="0">
                          <a:solidFill>
                            <a:schemeClr val="accent5">
                              <a:lumMod val="75000"/>
                            </a:schemeClr>
                          </a:solidFill>
                        </a:rPr>
                        <a:t>1</a:t>
                      </a:r>
                      <a:r>
                        <a:rPr lang="en-US" baseline="0" dirty="0" smtClean="0">
                          <a:solidFill>
                            <a:schemeClr val="accent5">
                              <a:lumMod val="75000"/>
                            </a:schemeClr>
                          </a:solidFill>
                        </a:rPr>
                        <a:t> teen</a:t>
                      </a:r>
                      <a:endParaRPr lang="en-US" dirty="0">
                        <a:solidFill>
                          <a:schemeClr val="accent5">
                            <a:lumMod val="75000"/>
                          </a:schemeClr>
                        </a:solidFill>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smtClean="0">
                          <a:solidFill>
                            <a:schemeClr val="accent5">
                              <a:lumMod val="75000"/>
                            </a:schemeClr>
                          </a:solidFill>
                        </a:rPr>
                        <a:t>3 x 3</a:t>
                      </a:r>
                    </a:p>
                    <a:p>
                      <a:endParaRPr lang="en-US" dirty="0" smtClean="0">
                        <a:solidFill>
                          <a:schemeClr val="accent5">
                            <a:lumMod val="75000"/>
                          </a:schemeClr>
                        </a:solidFill>
                      </a:endParaRPr>
                    </a:p>
                    <a:p>
                      <a:pPr algn="r"/>
                      <a:r>
                        <a:rPr lang="en-US" dirty="0" smtClean="0">
                          <a:solidFill>
                            <a:schemeClr val="accent5">
                              <a:lumMod val="75000"/>
                            </a:schemeClr>
                          </a:solidFill>
                        </a:rPr>
                        <a:t>8 of 9</a:t>
                      </a:r>
                    </a:p>
                    <a:p>
                      <a:pPr algn="r"/>
                      <a:r>
                        <a:rPr lang="en-US" b="1" dirty="0" smtClean="0">
                          <a:solidFill>
                            <a:schemeClr val="accent5">
                              <a:lumMod val="75000"/>
                            </a:schemeClr>
                          </a:solidFill>
                        </a:rPr>
                        <a:t>-1</a:t>
                      </a:r>
                      <a:endParaRPr lang="en-US" b="1" dirty="0">
                        <a:solidFill>
                          <a:schemeClr val="accent5">
                            <a:lumMod val="75000"/>
                          </a:schemeClr>
                        </a:solidFill>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smtClean="0">
                          <a:solidFill>
                            <a:schemeClr val="accent5">
                              <a:lumMod val="75000"/>
                            </a:schemeClr>
                          </a:solidFill>
                        </a:rPr>
                        <a:t>3 x 3</a:t>
                      </a:r>
                    </a:p>
                    <a:p>
                      <a:endParaRPr lang="en-US" dirty="0" smtClean="0">
                        <a:solidFill>
                          <a:schemeClr val="accent5">
                            <a:lumMod val="75000"/>
                          </a:schemeClr>
                        </a:solidFill>
                      </a:endParaRPr>
                    </a:p>
                    <a:p>
                      <a:pPr algn="r"/>
                      <a:r>
                        <a:rPr lang="en-US" dirty="0" smtClean="0">
                          <a:solidFill>
                            <a:schemeClr val="accent5">
                              <a:lumMod val="75000"/>
                            </a:schemeClr>
                          </a:solidFill>
                        </a:rPr>
                        <a:t>9</a:t>
                      </a:r>
                      <a:r>
                        <a:rPr lang="en-US" baseline="0" dirty="0" smtClean="0">
                          <a:solidFill>
                            <a:schemeClr val="accent5">
                              <a:lumMod val="75000"/>
                            </a:schemeClr>
                          </a:solidFill>
                        </a:rPr>
                        <a:t> of 9</a:t>
                      </a:r>
                      <a:endParaRPr lang="en-US" dirty="0">
                        <a:solidFill>
                          <a:schemeClr val="accent5">
                            <a:lumMod val="75000"/>
                          </a:schemeClr>
                        </a:solidFill>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3">
                  <a:txBody>
                    <a:bodyPr/>
                    <a:lstStyle/>
                    <a:p>
                      <a:pPr algn="ctr"/>
                      <a:r>
                        <a:rPr lang="en-US" dirty="0" smtClean="0">
                          <a:solidFill>
                            <a:schemeClr val="accent5">
                              <a:lumMod val="75000"/>
                            </a:schemeClr>
                          </a:solidFill>
                        </a:rPr>
                        <a:t>3 x 2</a:t>
                      </a:r>
                    </a:p>
                    <a:p>
                      <a:pPr algn="ctr"/>
                      <a:endParaRPr lang="en-US" dirty="0" smtClean="0">
                        <a:solidFill>
                          <a:schemeClr val="accent5">
                            <a:lumMod val="75000"/>
                          </a:schemeClr>
                        </a:solidFill>
                      </a:endParaRPr>
                    </a:p>
                    <a:p>
                      <a:pPr algn="r"/>
                      <a:r>
                        <a:rPr lang="en-US" dirty="0" smtClean="0">
                          <a:solidFill>
                            <a:schemeClr val="accent5">
                              <a:lumMod val="75000"/>
                            </a:schemeClr>
                          </a:solidFill>
                        </a:rPr>
                        <a:t>4 of 6</a:t>
                      </a:r>
                    </a:p>
                    <a:p>
                      <a:pPr algn="r"/>
                      <a:r>
                        <a:rPr lang="en-US" b="1" dirty="0" smtClean="0">
                          <a:solidFill>
                            <a:schemeClr val="accent5">
                              <a:lumMod val="75000"/>
                            </a:schemeClr>
                          </a:solidFill>
                        </a:rPr>
                        <a:t>-2</a:t>
                      </a:r>
                      <a:endParaRPr lang="en-US" b="1" dirty="0">
                        <a:solidFill>
                          <a:schemeClr val="accent5">
                            <a:lumMod val="75000"/>
                          </a:schemeClr>
                        </a:solidFill>
                      </a:endParaRPr>
                    </a:p>
                  </a:txBody>
                  <a:tcP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solidFill>
                          <a:schemeClr val="tx1"/>
                        </a:solidFill>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solidFill>
                          <a:schemeClr val="tx1"/>
                        </a:solidFill>
                      </a:endParaRPr>
                    </a:p>
                  </a:txBody>
                  <a:tcP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310640">
                <a:tc>
                  <a:txBody>
                    <a:bodyPr/>
                    <a:lstStyle/>
                    <a:p>
                      <a:r>
                        <a:rPr lang="en-US" b="1" dirty="0" smtClean="0">
                          <a:solidFill>
                            <a:schemeClr val="accent5">
                              <a:lumMod val="75000"/>
                            </a:schemeClr>
                          </a:solidFill>
                        </a:rPr>
                        <a:t>PM </a:t>
                      </a:r>
                      <a:r>
                        <a:rPr lang="en-US" b="1" dirty="0" err="1" smtClean="0">
                          <a:solidFill>
                            <a:schemeClr val="accent5">
                              <a:lumMod val="75000"/>
                            </a:schemeClr>
                          </a:solidFill>
                        </a:rPr>
                        <a:t>Wor</a:t>
                      </a:r>
                      <a:endParaRPr lang="en-US" b="1" dirty="0">
                        <a:solidFill>
                          <a:schemeClr val="accent5">
                            <a:lumMod val="75000"/>
                          </a:schemeClr>
                        </a:solidFill>
                      </a:endParaRPr>
                    </a:p>
                  </a:txBody>
                  <a:tcPr>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r>
                        <a:rPr lang="en-US" dirty="0" smtClean="0">
                          <a:solidFill>
                            <a:schemeClr val="accent5">
                              <a:lumMod val="75000"/>
                            </a:schemeClr>
                          </a:solidFill>
                        </a:rPr>
                        <a:t>2 adults</a:t>
                      </a:r>
                      <a:endParaRPr lang="en-US" dirty="0">
                        <a:solidFill>
                          <a:schemeClr val="accent5">
                            <a:lumMod val="75000"/>
                          </a:schemeClr>
                        </a:solidFill>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solidFill>
                          <a:schemeClr val="tx1"/>
                        </a:solidFill>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smtClean="0">
                          <a:solidFill>
                            <a:schemeClr val="accent5">
                              <a:lumMod val="75000"/>
                            </a:schemeClr>
                          </a:solidFill>
                        </a:rPr>
                        <a:t>3</a:t>
                      </a:r>
                      <a:r>
                        <a:rPr lang="en-US" baseline="0" dirty="0" smtClean="0">
                          <a:solidFill>
                            <a:schemeClr val="accent5">
                              <a:lumMod val="75000"/>
                            </a:schemeClr>
                          </a:solidFill>
                        </a:rPr>
                        <a:t> x 3</a:t>
                      </a:r>
                    </a:p>
                    <a:p>
                      <a:endParaRPr lang="en-US" baseline="0" dirty="0" smtClean="0">
                        <a:solidFill>
                          <a:schemeClr val="accent5">
                            <a:lumMod val="75000"/>
                          </a:schemeClr>
                        </a:solidFill>
                      </a:endParaRPr>
                    </a:p>
                    <a:p>
                      <a:pPr algn="r"/>
                      <a:r>
                        <a:rPr lang="en-US" baseline="0" dirty="0" smtClean="0">
                          <a:solidFill>
                            <a:schemeClr val="accent5">
                              <a:lumMod val="75000"/>
                            </a:schemeClr>
                          </a:solidFill>
                        </a:rPr>
                        <a:t>2 of 6</a:t>
                      </a:r>
                    </a:p>
                    <a:p>
                      <a:pPr algn="r"/>
                      <a:r>
                        <a:rPr lang="en-US" b="1" baseline="0" dirty="0" smtClean="0">
                          <a:solidFill>
                            <a:schemeClr val="accent5">
                              <a:lumMod val="75000"/>
                            </a:schemeClr>
                          </a:solidFill>
                        </a:rPr>
                        <a:t>-4 !</a:t>
                      </a:r>
                      <a:endParaRPr lang="en-US" b="1" dirty="0">
                        <a:solidFill>
                          <a:schemeClr val="accent5">
                            <a:lumMod val="75000"/>
                          </a:schemeClr>
                        </a:solidFill>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smtClean="0">
                          <a:solidFill>
                            <a:schemeClr val="accent5">
                              <a:lumMod val="75000"/>
                            </a:schemeClr>
                          </a:solidFill>
                        </a:rPr>
                        <a:t>3 x 2</a:t>
                      </a:r>
                    </a:p>
                    <a:p>
                      <a:endParaRPr lang="en-US" dirty="0" smtClean="0">
                        <a:solidFill>
                          <a:schemeClr val="accent5">
                            <a:lumMod val="75000"/>
                          </a:schemeClr>
                        </a:solidFill>
                      </a:endParaRPr>
                    </a:p>
                    <a:p>
                      <a:pPr algn="r"/>
                      <a:r>
                        <a:rPr lang="en-US" dirty="0" smtClean="0">
                          <a:solidFill>
                            <a:schemeClr val="accent5">
                              <a:lumMod val="75000"/>
                            </a:schemeClr>
                          </a:solidFill>
                        </a:rPr>
                        <a:t>4 of 6</a:t>
                      </a:r>
                    </a:p>
                    <a:p>
                      <a:pPr algn="r"/>
                      <a:r>
                        <a:rPr lang="en-US" b="1" dirty="0" smtClean="0">
                          <a:solidFill>
                            <a:schemeClr val="accent5">
                              <a:lumMod val="75000"/>
                            </a:schemeClr>
                          </a:solidFill>
                        </a:rPr>
                        <a:t>-2</a:t>
                      </a:r>
                      <a:endParaRPr lang="en-US" b="1" dirty="0">
                        <a:solidFill>
                          <a:schemeClr val="accent5">
                            <a:lumMod val="75000"/>
                          </a:schemeClr>
                        </a:solidFill>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3">
                  <a:txBody>
                    <a:bodyPr/>
                    <a:lstStyle/>
                    <a:p>
                      <a:pPr algn="ctr"/>
                      <a:r>
                        <a:rPr lang="en-US" dirty="0" smtClean="0">
                          <a:solidFill>
                            <a:schemeClr val="accent5">
                              <a:lumMod val="75000"/>
                            </a:schemeClr>
                          </a:solidFill>
                        </a:rPr>
                        <a:t>3 x 2</a:t>
                      </a:r>
                    </a:p>
                    <a:p>
                      <a:pPr algn="ctr"/>
                      <a:endParaRPr lang="en-US" dirty="0" smtClean="0">
                        <a:solidFill>
                          <a:schemeClr val="accent5">
                            <a:lumMod val="75000"/>
                          </a:schemeClr>
                        </a:solidFill>
                      </a:endParaRPr>
                    </a:p>
                    <a:p>
                      <a:pPr algn="r"/>
                      <a:r>
                        <a:rPr lang="en-US" dirty="0" smtClean="0">
                          <a:solidFill>
                            <a:schemeClr val="accent5">
                              <a:lumMod val="75000"/>
                            </a:schemeClr>
                          </a:solidFill>
                        </a:rPr>
                        <a:t>6 of 6</a:t>
                      </a:r>
                      <a:endParaRPr lang="en-US" dirty="0">
                        <a:solidFill>
                          <a:schemeClr val="accent5">
                            <a:lumMod val="75000"/>
                          </a:schemeClr>
                        </a:solidFill>
                      </a:endParaRPr>
                    </a:p>
                  </a:txBody>
                  <a:tcP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solidFill>
                          <a:schemeClr val="tx1"/>
                        </a:solidFill>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solidFill>
                          <a:schemeClr val="tx1"/>
                        </a:solidFill>
                      </a:endParaRPr>
                    </a:p>
                  </a:txBody>
                  <a:tcP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310640">
                <a:tc>
                  <a:txBody>
                    <a:bodyPr/>
                    <a:lstStyle/>
                    <a:p>
                      <a:r>
                        <a:rPr lang="en-US" b="1" dirty="0" smtClean="0">
                          <a:solidFill>
                            <a:schemeClr val="tx1"/>
                          </a:solidFill>
                        </a:rPr>
                        <a:t>Wed</a:t>
                      </a:r>
                      <a:endParaRPr lang="en-US" b="1" dirty="0">
                        <a:solidFill>
                          <a:schemeClr val="tx1"/>
                        </a:solidFill>
                      </a:endParaRPr>
                    </a:p>
                  </a:txBody>
                  <a:tcPr>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r>
                        <a:rPr lang="en-US" dirty="0" smtClean="0">
                          <a:solidFill>
                            <a:schemeClr val="tx1"/>
                          </a:solidFill>
                        </a:rPr>
                        <a:t>2 adults</a:t>
                      </a:r>
                      <a:endParaRPr lang="en-US" dirty="0">
                        <a:solidFill>
                          <a:schemeClr val="tx1"/>
                        </a:solidFill>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solidFill>
                          <a:schemeClr val="tx1"/>
                        </a:solidFill>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smtClean="0">
                          <a:solidFill>
                            <a:schemeClr val="tx1"/>
                          </a:solidFill>
                        </a:rPr>
                        <a:t>2</a:t>
                      </a:r>
                      <a:r>
                        <a:rPr lang="en-US" baseline="0" dirty="0" smtClean="0">
                          <a:solidFill>
                            <a:schemeClr val="tx1"/>
                          </a:solidFill>
                        </a:rPr>
                        <a:t> x 2</a:t>
                      </a:r>
                    </a:p>
                    <a:p>
                      <a:r>
                        <a:rPr lang="en-US" baseline="0" dirty="0" smtClean="0">
                          <a:solidFill>
                            <a:schemeClr val="tx1"/>
                          </a:solidFill>
                        </a:rPr>
                        <a:t>H Bees</a:t>
                      </a:r>
                    </a:p>
                    <a:p>
                      <a:pPr algn="r"/>
                      <a:r>
                        <a:rPr lang="en-US" baseline="0" dirty="0" smtClean="0">
                          <a:solidFill>
                            <a:schemeClr val="tx1"/>
                          </a:solidFill>
                        </a:rPr>
                        <a:t>3 of 4</a:t>
                      </a:r>
                    </a:p>
                    <a:p>
                      <a:pPr algn="r"/>
                      <a:r>
                        <a:rPr lang="en-US" b="1" baseline="0" dirty="0" smtClean="0">
                          <a:solidFill>
                            <a:srgbClr val="FF0000"/>
                          </a:solidFill>
                        </a:rPr>
                        <a:t>-1</a:t>
                      </a:r>
                      <a:endParaRPr lang="en-US" b="1" dirty="0">
                        <a:solidFill>
                          <a:srgbClr val="FF0000"/>
                        </a:solidFill>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smtClean="0">
                          <a:solidFill>
                            <a:schemeClr val="tx1"/>
                          </a:solidFill>
                        </a:rPr>
                        <a:t>2 x 3</a:t>
                      </a:r>
                    </a:p>
                    <a:p>
                      <a:r>
                        <a:rPr lang="en-US" dirty="0" smtClean="0">
                          <a:solidFill>
                            <a:schemeClr val="tx1"/>
                          </a:solidFill>
                        </a:rPr>
                        <a:t>Gophers</a:t>
                      </a:r>
                    </a:p>
                    <a:p>
                      <a:pPr algn="r"/>
                      <a:r>
                        <a:rPr lang="en-US" dirty="0" smtClean="0">
                          <a:solidFill>
                            <a:schemeClr val="tx1"/>
                          </a:solidFill>
                        </a:rPr>
                        <a:t>3 of 6</a:t>
                      </a:r>
                    </a:p>
                    <a:p>
                      <a:pPr algn="r"/>
                      <a:r>
                        <a:rPr lang="en-US" b="1" dirty="0" smtClean="0">
                          <a:solidFill>
                            <a:srgbClr val="FF0000"/>
                          </a:solidFill>
                        </a:rPr>
                        <a:t>-3</a:t>
                      </a:r>
                      <a:endParaRPr lang="en-US" b="1" dirty="0">
                        <a:solidFill>
                          <a:srgbClr val="FF0000"/>
                        </a:solidFill>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gridSpan="3">
                  <a:txBody>
                    <a:bodyPr/>
                    <a:lstStyle/>
                    <a:p>
                      <a:pPr algn="ctr"/>
                      <a:r>
                        <a:rPr lang="en-US" dirty="0" smtClean="0">
                          <a:solidFill>
                            <a:schemeClr val="tx1"/>
                          </a:solidFill>
                        </a:rPr>
                        <a:t>10 Olympian</a:t>
                      </a:r>
                      <a:r>
                        <a:rPr lang="en-US" baseline="0" dirty="0" smtClean="0">
                          <a:solidFill>
                            <a:schemeClr val="tx1"/>
                          </a:solidFill>
                        </a:rPr>
                        <a:t> Leaders</a:t>
                      </a:r>
                    </a:p>
                    <a:p>
                      <a:pPr algn="ctr"/>
                      <a:endParaRPr lang="en-US" baseline="0" dirty="0" smtClean="0">
                        <a:solidFill>
                          <a:schemeClr val="tx1"/>
                        </a:solidFill>
                      </a:endParaRPr>
                    </a:p>
                    <a:p>
                      <a:pPr algn="ctr"/>
                      <a:r>
                        <a:rPr lang="en-US" baseline="0" dirty="0" smtClean="0">
                          <a:solidFill>
                            <a:schemeClr val="tx1"/>
                          </a:solidFill>
                        </a:rPr>
                        <a:t>8 of 10</a:t>
                      </a:r>
                    </a:p>
                    <a:p>
                      <a:pPr algn="ctr"/>
                      <a:r>
                        <a:rPr lang="en-US" b="1" baseline="0" dirty="0" smtClean="0">
                          <a:solidFill>
                            <a:srgbClr val="FF0000"/>
                          </a:solidFill>
                        </a:rPr>
                        <a:t>-2</a:t>
                      </a:r>
                      <a:endParaRPr lang="en-US" b="1" dirty="0">
                        <a:solidFill>
                          <a:srgbClr val="FF0000"/>
                        </a:solidFill>
                      </a:endParaRPr>
                    </a:p>
                  </a:txBody>
                  <a:tcP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solidFill>
                          <a:schemeClr val="tx1"/>
                        </a:solidFill>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solidFill>
                          <a:schemeClr val="tx1"/>
                        </a:solidFill>
                      </a:endParaRPr>
                    </a:p>
                  </a:txBody>
                  <a:tcP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1589194465"/>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05000" y="-1222829"/>
            <a:ext cx="6400800" cy="1219200"/>
          </a:xfrm>
        </p:spPr>
        <p:txBody>
          <a:bodyPr/>
          <a:lstStyle/>
          <a:p>
            <a:endParaRPr lang="en-US" dirty="0"/>
          </a:p>
        </p:txBody>
      </p:sp>
      <p:graphicFrame>
        <p:nvGraphicFramePr>
          <p:cNvPr id="4" name="Content Placeholder 3"/>
          <p:cNvGraphicFramePr>
            <a:graphicFrameLocks noGrp="1"/>
          </p:cNvGraphicFramePr>
          <p:nvPr>
            <p:ph idx="1"/>
          </p:nvPr>
        </p:nvGraphicFramePr>
        <p:xfrm>
          <a:off x="0" y="152400"/>
          <a:ext cx="9144000" cy="6553200"/>
        </p:xfrm>
        <a:graphic>
          <a:graphicData uri="http://schemas.openxmlformats.org/drawingml/2006/table">
            <a:tbl>
              <a:tblPr firstRow="1" bandRow="1">
                <a:tableStyleId>{306799F8-075E-4A3A-A7F6-7FBC6576F1A4}</a:tableStyleId>
              </a:tblPr>
              <a:tblGrid>
                <a:gridCol w="1143000"/>
                <a:gridCol w="1143000"/>
                <a:gridCol w="1143000"/>
                <a:gridCol w="1143000"/>
                <a:gridCol w="1143000"/>
                <a:gridCol w="1143000"/>
                <a:gridCol w="1143000"/>
                <a:gridCol w="1143000"/>
              </a:tblGrid>
              <a:tr h="1310640">
                <a:tc>
                  <a:txBody>
                    <a:bodyPr/>
                    <a:lstStyle/>
                    <a:p>
                      <a:endParaRPr lang="en-US" dirty="0">
                        <a:solidFill>
                          <a:schemeClr val="tx1"/>
                        </a:solidFill>
                      </a:endParaRPr>
                    </a:p>
                  </a:txBody>
                  <a:tcPr>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solidFill>
                            <a:schemeClr val="tx1"/>
                          </a:solidFill>
                        </a:rPr>
                        <a:t>Infant</a:t>
                      </a:r>
                      <a:endParaRPr lang="en-US" dirty="0">
                        <a:solidFill>
                          <a:schemeClr val="tx1"/>
                        </a:solidFill>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solidFill>
                            <a:schemeClr val="tx1"/>
                          </a:solidFill>
                        </a:rPr>
                        <a:t>Toddler</a:t>
                      </a:r>
                      <a:endParaRPr lang="en-US" dirty="0">
                        <a:solidFill>
                          <a:schemeClr val="tx1"/>
                        </a:solidFill>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solidFill>
                            <a:schemeClr val="tx1"/>
                          </a:solidFill>
                        </a:rPr>
                        <a:t>3-4 </a:t>
                      </a:r>
                      <a:r>
                        <a:rPr lang="en-US" dirty="0" err="1" smtClean="0">
                          <a:solidFill>
                            <a:schemeClr val="tx1"/>
                          </a:solidFill>
                        </a:rPr>
                        <a:t>yrs</a:t>
                      </a:r>
                      <a:endParaRPr lang="en-US" dirty="0">
                        <a:solidFill>
                          <a:schemeClr val="tx1"/>
                        </a:solidFill>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solidFill>
                            <a:schemeClr val="tx1"/>
                          </a:solidFill>
                        </a:rPr>
                        <a:t>5 </a:t>
                      </a:r>
                      <a:r>
                        <a:rPr lang="en-US" dirty="0" err="1" smtClean="0">
                          <a:solidFill>
                            <a:schemeClr val="tx1"/>
                          </a:solidFill>
                        </a:rPr>
                        <a:t>yrs</a:t>
                      </a:r>
                      <a:endParaRPr lang="en-US" dirty="0">
                        <a:solidFill>
                          <a:schemeClr val="tx1"/>
                        </a:solidFill>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solidFill>
                            <a:schemeClr val="tx1"/>
                          </a:solidFill>
                        </a:rPr>
                        <a:t>1-2 </a:t>
                      </a:r>
                      <a:r>
                        <a:rPr lang="en-US" dirty="0" err="1" smtClean="0">
                          <a:solidFill>
                            <a:schemeClr val="tx1"/>
                          </a:solidFill>
                        </a:rPr>
                        <a:t>grd</a:t>
                      </a:r>
                      <a:endParaRPr lang="en-US" dirty="0">
                        <a:solidFill>
                          <a:schemeClr val="tx1"/>
                        </a:solidFill>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solidFill>
                            <a:schemeClr val="tx1"/>
                          </a:solidFill>
                        </a:rPr>
                        <a:t>3-4 </a:t>
                      </a:r>
                      <a:r>
                        <a:rPr lang="en-US" dirty="0" err="1" smtClean="0">
                          <a:solidFill>
                            <a:schemeClr val="tx1"/>
                          </a:solidFill>
                        </a:rPr>
                        <a:t>grd</a:t>
                      </a:r>
                      <a:endParaRPr lang="en-US" dirty="0">
                        <a:solidFill>
                          <a:schemeClr val="tx1"/>
                        </a:solidFill>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solidFill>
                            <a:schemeClr val="tx1"/>
                          </a:solidFill>
                        </a:rPr>
                        <a:t>5</a:t>
                      </a:r>
                      <a:r>
                        <a:rPr lang="en-US" baseline="30000" dirty="0" smtClean="0">
                          <a:solidFill>
                            <a:schemeClr val="tx1"/>
                          </a:solidFill>
                        </a:rPr>
                        <a:t>th</a:t>
                      </a:r>
                      <a:r>
                        <a:rPr lang="en-US" dirty="0" smtClean="0">
                          <a:solidFill>
                            <a:schemeClr val="tx1"/>
                          </a:solidFill>
                        </a:rPr>
                        <a:t> </a:t>
                      </a:r>
                      <a:r>
                        <a:rPr lang="en-US" dirty="0" err="1" smtClean="0">
                          <a:solidFill>
                            <a:schemeClr val="tx1"/>
                          </a:solidFill>
                        </a:rPr>
                        <a:t>grd</a:t>
                      </a:r>
                      <a:endParaRPr lang="en-US" dirty="0">
                        <a:solidFill>
                          <a:schemeClr val="tx1"/>
                        </a:solidFill>
                      </a:endParaRPr>
                    </a:p>
                  </a:txBody>
                  <a:tcP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310640">
                <a:tc>
                  <a:txBody>
                    <a:bodyPr/>
                    <a:lstStyle/>
                    <a:p>
                      <a:r>
                        <a:rPr lang="en-US" b="1" dirty="0" smtClean="0">
                          <a:solidFill>
                            <a:schemeClr val="tx1"/>
                          </a:solidFill>
                        </a:rPr>
                        <a:t>Sun </a:t>
                      </a:r>
                      <a:r>
                        <a:rPr lang="en-US" b="1" dirty="0" err="1" smtClean="0">
                          <a:solidFill>
                            <a:schemeClr val="tx1"/>
                          </a:solidFill>
                        </a:rPr>
                        <a:t>Sch</a:t>
                      </a:r>
                      <a:endParaRPr lang="en-US" b="1" dirty="0">
                        <a:solidFill>
                          <a:schemeClr val="tx1"/>
                        </a:solidFill>
                      </a:endParaRPr>
                    </a:p>
                  </a:txBody>
                  <a:tcPr>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smtClean="0">
                          <a:solidFill>
                            <a:schemeClr val="tx1"/>
                          </a:solidFill>
                        </a:rPr>
                        <a:t>2</a:t>
                      </a:r>
                      <a:r>
                        <a:rPr lang="en-US" baseline="0" dirty="0" smtClean="0">
                          <a:solidFill>
                            <a:schemeClr val="tx1"/>
                          </a:solidFill>
                        </a:rPr>
                        <a:t> adults</a:t>
                      </a:r>
                      <a:endParaRPr lang="en-US" dirty="0">
                        <a:solidFill>
                          <a:schemeClr val="tx1"/>
                        </a:solidFill>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smtClean="0">
                          <a:solidFill>
                            <a:schemeClr val="tx1"/>
                          </a:solidFill>
                        </a:rPr>
                        <a:t>2 adults</a:t>
                      </a:r>
                      <a:endParaRPr lang="en-US" dirty="0">
                        <a:solidFill>
                          <a:schemeClr val="tx1"/>
                        </a:solidFill>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smtClean="0">
                          <a:solidFill>
                            <a:schemeClr val="tx1"/>
                          </a:solidFill>
                        </a:rPr>
                        <a:t>3</a:t>
                      </a:r>
                      <a:r>
                        <a:rPr lang="en-US" baseline="0" dirty="0" smtClean="0">
                          <a:solidFill>
                            <a:schemeClr val="tx1"/>
                          </a:solidFill>
                        </a:rPr>
                        <a:t> x 3</a:t>
                      </a:r>
                    </a:p>
                    <a:p>
                      <a:endParaRPr lang="en-US" baseline="0" dirty="0" smtClean="0">
                        <a:solidFill>
                          <a:schemeClr val="tx1"/>
                        </a:solidFill>
                      </a:endParaRPr>
                    </a:p>
                    <a:p>
                      <a:pPr algn="r"/>
                      <a:r>
                        <a:rPr lang="en-US" baseline="0" dirty="0" smtClean="0">
                          <a:solidFill>
                            <a:schemeClr val="tx1"/>
                          </a:solidFill>
                        </a:rPr>
                        <a:t>6 of 9</a:t>
                      </a:r>
                    </a:p>
                    <a:p>
                      <a:pPr algn="r"/>
                      <a:r>
                        <a:rPr lang="en-US" b="1" baseline="0" dirty="0" smtClean="0">
                          <a:solidFill>
                            <a:srgbClr val="FF0000"/>
                          </a:solidFill>
                        </a:rPr>
                        <a:t>-3</a:t>
                      </a:r>
                      <a:endParaRPr lang="en-US" b="1" dirty="0">
                        <a:solidFill>
                          <a:srgbClr val="FF0000"/>
                        </a:solidFill>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smtClean="0">
                          <a:solidFill>
                            <a:schemeClr val="tx1"/>
                          </a:solidFill>
                        </a:rPr>
                        <a:t>3 x 2</a:t>
                      </a:r>
                    </a:p>
                    <a:p>
                      <a:endParaRPr lang="en-US" dirty="0" smtClean="0">
                        <a:solidFill>
                          <a:schemeClr val="tx1"/>
                        </a:solidFill>
                      </a:endParaRPr>
                    </a:p>
                    <a:p>
                      <a:pPr algn="r"/>
                      <a:r>
                        <a:rPr lang="en-US" dirty="0" smtClean="0">
                          <a:solidFill>
                            <a:schemeClr val="tx1"/>
                          </a:solidFill>
                        </a:rPr>
                        <a:t>6 of 6</a:t>
                      </a:r>
                      <a:endParaRPr lang="en-US" dirty="0">
                        <a:solidFill>
                          <a:schemeClr val="tx1"/>
                        </a:solidFill>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smtClean="0">
                          <a:solidFill>
                            <a:schemeClr val="tx1"/>
                          </a:solidFill>
                        </a:rPr>
                        <a:t>3 x 2</a:t>
                      </a:r>
                    </a:p>
                    <a:p>
                      <a:endParaRPr lang="en-US" dirty="0" smtClean="0">
                        <a:solidFill>
                          <a:schemeClr val="tx1"/>
                        </a:solidFill>
                      </a:endParaRPr>
                    </a:p>
                    <a:p>
                      <a:pPr algn="r"/>
                      <a:r>
                        <a:rPr lang="en-US" dirty="0" smtClean="0">
                          <a:solidFill>
                            <a:schemeClr val="tx1"/>
                          </a:solidFill>
                        </a:rPr>
                        <a:t>4 of 6</a:t>
                      </a:r>
                    </a:p>
                    <a:p>
                      <a:pPr algn="r"/>
                      <a:r>
                        <a:rPr lang="en-US" b="1" dirty="0" smtClean="0">
                          <a:solidFill>
                            <a:srgbClr val="FF0000"/>
                          </a:solidFill>
                        </a:rPr>
                        <a:t>-2</a:t>
                      </a:r>
                      <a:endParaRPr lang="en-US" b="1" dirty="0">
                        <a:solidFill>
                          <a:srgbClr val="FF0000"/>
                        </a:solidFill>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smtClean="0">
                          <a:solidFill>
                            <a:schemeClr val="tx1"/>
                          </a:solidFill>
                        </a:rPr>
                        <a:t>3 x 2</a:t>
                      </a:r>
                    </a:p>
                    <a:p>
                      <a:endParaRPr lang="en-US" dirty="0" smtClean="0">
                        <a:solidFill>
                          <a:schemeClr val="tx1"/>
                        </a:solidFill>
                      </a:endParaRPr>
                    </a:p>
                    <a:p>
                      <a:pPr algn="r"/>
                      <a:r>
                        <a:rPr lang="en-US" dirty="0" smtClean="0">
                          <a:solidFill>
                            <a:schemeClr val="tx1"/>
                          </a:solidFill>
                        </a:rPr>
                        <a:t>4 of 6</a:t>
                      </a:r>
                    </a:p>
                    <a:p>
                      <a:pPr algn="r"/>
                      <a:r>
                        <a:rPr lang="en-US" b="1" dirty="0" smtClean="0">
                          <a:solidFill>
                            <a:srgbClr val="FF0000"/>
                          </a:solidFill>
                        </a:rPr>
                        <a:t>-2</a:t>
                      </a:r>
                      <a:endParaRPr lang="en-US" b="1" dirty="0">
                        <a:solidFill>
                          <a:srgbClr val="FF0000"/>
                        </a:solidFill>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smtClean="0">
                          <a:solidFill>
                            <a:schemeClr val="tx1"/>
                          </a:solidFill>
                        </a:rPr>
                        <a:t>2 x 1</a:t>
                      </a:r>
                    </a:p>
                    <a:p>
                      <a:endParaRPr lang="en-US" dirty="0" smtClean="0">
                        <a:solidFill>
                          <a:schemeClr val="tx1"/>
                        </a:solidFill>
                      </a:endParaRPr>
                    </a:p>
                    <a:p>
                      <a:pPr algn="r"/>
                      <a:r>
                        <a:rPr lang="en-US" dirty="0" smtClean="0">
                          <a:solidFill>
                            <a:schemeClr val="tx1"/>
                          </a:solidFill>
                        </a:rPr>
                        <a:t>1 of 2</a:t>
                      </a:r>
                    </a:p>
                    <a:p>
                      <a:pPr algn="r"/>
                      <a:r>
                        <a:rPr lang="en-US" b="1" dirty="0" smtClean="0">
                          <a:solidFill>
                            <a:srgbClr val="FF0000"/>
                          </a:solidFill>
                        </a:rPr>
                        <a:t>-1</a:t>
                      </a:r>
                      <a:endParaRPr lang="en-US" b="1" dirty="0">
                        <a:solidFill>
                          <a:srgbClr val="FF0000"/>
                        </a:solidFill>
                      </a:endParaRPr>
                    </a:p>
                  </a:txBody>
                  <a:tcP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310640">
                <a:tc>
                  <a:txBody>
                    <a:bodyPr/>
                    <a:lstStyle/>
                    <a:p>
                      <a:r>
                        <a:rPr lang="en-US" b="1" dirty="0" smtClean="0">
                          <a:solidFill>
                            <a:schemeClr val="tx1"/>
                          </a:solidFill>
                        </a:rPr>
                        <a:t>AM </a:t>
                      </a:r>
                      <a:r>
                        <a:rPr lang="en-US" b="1" dirty="0" err="1" smtClean="0">
                          <a:solidFill>
                            <a:schemeClr val="tx1"/>
                          </a:solidFill>
                        </a:rPr>
                        <a:t>Wor</a:t>
                      </a:r>
                      <a:endParaRPr lang="en-US" b="1" dirty="0">
                        <a:solidFill>
                          <a:schemeClr val="tx1"/>
                        </a:solidFill>
                      </a:endParaRPr>
                    </a:p>
                  </a:txBody>
                  <a:tcPr>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smtClean="0">
                          <a:solidFill>
                            <a:schemeClr val="tx1"/>
                          </a:solidFill>
                        </a:rPr>
                        <a:t>2 adults</a:t>
                      </a:r>
                    </a:p>
                    <a:p>
                      <a:r>
                        <a:rPr lang="en-US" dirty="0" smtClean="0">
                          <a:solidFill>
                            <a:schemeClr val="tx1"/>
                          </a:solidFill>
                        </a:rPr>
                        <a:t>1 teen</a:t>
                      </a:r>
                      <a:endParaRPr lang="en-US" dirty="0">
                        <a:solidFill>
                          <a:schemeClr val="tx1"/>
                        </a:solidFill>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smtClean="0">
                          <a:solidFill>
                            <a:schemeClr val="tx1"/>
                          </a:solidFill>
                        </a:rPr>
                        <a:t>2 adults</a:t>
                      </a:r>
                    </a:p>
                    <a:p>
                      <a:r>
                        <a:rPr lang="en-US" dirty="0" smtClean="0">
                          <a:solidFill>
                            <a:schemeClr val="tx1"/>
                          </a:solidFill>
                        </a:rPr>
                        <a:t>1</a:t>
                      </a:r>
                      <a:r>
                        <a:rPr lang="en-US" baseline="0" dirty="0" smtClean="0">
                          <a:solidFill>
                            <a:schemeClr val="tx1"/>
                          </a:solidFill>
                        </a:rPr>
                        <a:t> teen</a:t>
                      </a:r>
                      <a:endParaRPr lang="en-US" dirty="0">
                        <a:solidFill>
                          <a:schemeClr val="tx1"/>
                        </a:solidFill>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smtClean="0">
                          <a:solidFill>
                            <a:schemeClr val="tx1"/>
                          </a:solidFill>
                        </a:rPr>
                        <a:t>3 x 3</a:t>
                      </a:r>
                    </a:p>
                    <a:p>
                      <a:endParaRPr lang="en-US" dirty="0" smtClean="0">
                        <a:solidFill>
                          <a:schemeClr val="tx1"/>
                        </a:solidFill>
                      </a:endParaRPr>
                    </a:p>
                    <a:p>
                      <a:pPr algn="r"/>
                      <a:r>
                        <a:rPr lang="en-US" dirty="0" smtClean="0">
                          <a:solidFill>
                            <a:schemeClr val="tx1"/>
                          </a:solidFill>
                        </a:rPr>
                        <a:t>8 of 9</a:t>
                      </a:r>
                    </a:p>
                    <a:p>
                      <a:pPr algn="r"/>
                      <a:r>
                        <a:rPr lang="en-US" b="1" dirty="0" smtClean="0">
                          <a:solidFill>
                            <a:srgbClr val="FF0000"/>
                          </a:solidFill>
                        </a:rPr>
                        <a:t>-1</a:t>
                      </a:r>
                      <a:endParaRPr lang="en-US" b="1" dirty="0">
                        <a:solidFill>
                          <a:srgbClr val="FF0000"/>
                        </a:solidFill>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smtClean="0">
                          <a:solidFill>
                            <a:schemeClr val="tx1"/>
                          </a:solidFill>
                        </a:rPr>
                        <a:t>3 x 3</a:t>
                      </a:r>
                    </a:p>
                    <a:p>
                      <a:endParaRPr lang="en-US" dirty="0" smtClean="0">
                        <a:solidFill>
                          <a:schemeClr val="tx1"/>
                        </a:solidFill>
                      </a:endParaRPr>
                    </a:p>
                    <a:p>
                      <a:pPr algn="r"/>
                      <a:r>
                        <a:rPr lang="en-US" dirty="0" smtClean="0">
                          <a:solidFill>
                            <a:schemeClr val="tx1"/>
                          </a:solidFill>
                        </a:rPr>
                        <a:t>9</a:t>
                      </a:r>
                      <a:r>
                        <a:rPr lang="en-US" baseline="0" dirty="0" smtClean="0">
                          <a:solidFill>
                            <a:schemeClr val="tx1"/>
                          </a:solidFill>
                        </a:rPr>
                        <a:t> of 9</a:t>
                      </a:r>
                      <a:endParaRPr lang="en-US" dirty="0">
                        <a:solidFill>
                          <a:schemeClr val="tx1"/>
                        </a:solidFill>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3">
                  <a:txBody>
                    <a:bodyPr/>
                    <a:lstStyle/>
                    <a:p>
                      <a:pPr algn="ctr"/>
                      <a:r>
                        <a:rPr lang="en-US" dirty="0" smtClean="0">
                          <a:solidFill>
                            <a:schemeClr val="tx1"/>
                          </a:solidFill>
                        </a:rPr>
                        <a:t>3 x 2</a:t>
                      </a:r>
                    </a:p>
                    <a:p>
                      <a:pPr algn="ctr"/>
                      <a:endParaRPr lang="en-US" dirty="0" smtClean="0">
                        <a:solidFill>
                          <a:schemeClr val="tx1"/>
                        </a:solidFill>
                      </a:endParaRPr>
                    </a:p>
                    <a:p>
                      <a:pPr algn="r"/>
                      <a:r>
                        <a:rPr lang="en-US" dirty="0" smtClean="0">
                          <a:solidFill>
                            <a:schemeClr val="tx1"/>
                          </a:solidFill>
                        </a:rPr>
                        <a:t>4 of 6</a:t>
                      </a:r>
                    </a:p>
                    <a:p>
                      <a:pPr algn="r"/>
                      <a:r>
                        <a:rPr lang="en-US" b="1" dirty="0" smtClean="0">
                          <a:solidFill>
                            <a:srgbClr val="FF0000"/>
                          </a:solidFill>
                        </a:rPr>
                        <a:t>-2</a:t>
                      </a:r>
                      <a:endParaRPr lang="en-US" b="1" dirty="0">
                        <a:solidFill>
                          <a:srgbClr val="FF0000"/>
                        </a:solidFill>
                      </a:endParaRPr>
                    </a:p>
                  </a:txBody>
                  <a:tcP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solidFill>
                          <a:schemeClr val="tx1"/>
                        </a:solidFill>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solidFill>
                          <a:schemeClr val="tx1"/>
                        </a:solidFill>
                      </a:endParaRPr>
                    </a:p>
                  </a:txBody>
                  <a:tcP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310640">
                <a:tc>
                  <a:txBody>
                    <a:bodyPr/>
                    <a:lstStyle/>
                    <a:p>
                      <a:r>
                        <a:rPr lang="en-US" b="1" dirty="0" smtClean="0">
                          <a:solidFill>
                            <a:schemeClr val="tx1"/>
                          </a:solidFill>
                        </a:rPr>
                        <a:t>PM </a:t>
                      </a:r>
                      <a:r>
                        <a:rPr lang="en-US" b="1" dirty="0" err="1" smtClean="0">
                          <a:solidFill>
                            <a:schemeClr val="tx1"/>
                          </a:solidFill>
                        </a:rPr>
                        <a:t>Wor</a:t>
                      </a:r>
                      <a:endParaRPr lang="en-US" b="1" dirty="0">
                        <a:solidFill>
                          <a:schemeClr val="tx1"/>
                        </a:solidFill>
                      </a:endParaRPr>
                    </a:p>
                  </a:txBody>
                  <a:tcPr>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r>
                        <a:rPr lang="en-US" dirty="0" smtClean="0">
                          <a:solidFill>
                            <a:schemeClr val="tx1"/>
                          </a:solidFill>
                        </a:rPr>
                        <a:t>2 adults</a:t>
                      </a:r>
                      <a:endParaRPr lang="en-US" dirty="0">
                        <a:solidFill>
                          <a:schemeClr val="tx1"/>
                        </a:solidFill>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solidFill>
                          <a:schemeClr val="tx1"/>
                        </a:solidFill>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smtClean="0">
                          <a:solidFill>
                            <a:schemeClr val="tx1"/>
                          </a:solidFill>
                        </a:rPr>
                        <a:t>3</a:t>
                      </a:r>
                      <a:r>
                        <a:rPr lang="en-US" baseline="0" dirty="0" smtClean="0">
                          <a:solidFill>
                            <a:schemeClr val="tx1"/>
                          </a:solidFill>
                        </a:rPr>
                        <a:t> x 3</a:t>
                      </a:r>
                    </a:p>
                    <a:p>
                      <a:endParaRPr lang="en-US" baseline="0" dirty="0" smtClean="0">
                        <a:solidFill>
                          <a:schemeClr val="tx1"/>
                        </a:solidFill>
                      </a:endParaRPr>
                    </a:p>
                    <a:p>
                      <a:pPr algn="r"/>
                      <a:r>
                        <a:rPr lang="en-US" baseline="0" dirty="0" smtClean="0">
                          <a:solidFill>
                            <a:schemeClr val="tx1"/>
                          </a:solidFill>
                        </a:rPr>
                        <a:t>2 of 6</a:t>
                      </a:r>
                    </a:p>
                    <a:p>
                      <a:pPr algn="r"/>
                      <a:r>
                        <a:rPr lang="en-US" b="1" baseline="0" dirty="0" smtClean="0">
                          <a:solidFill>
                            <a:srgbClr val="FF0000"/>
                          </a:solidFill>
                        </a:rPr>
                        <a:t>-4 !</a:t>
                      </a:r>
                      <a:endParaRPr lang="en-US" b="1" dirty="0">
                        <a:solidFill>
                          <a:srgbClr val="FF0000"/>
                        </a:solidFill>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smtClean="0">
                          <a:solidFill>
                            <a:schemeClr val="tx1"/>
                          </a:solidFill>
                        </a:rPr>
                        <a:t>3 x 2</a:t>
                      </a:r>
                    </a:p>
                    <a:p>
                      <a:endParaRPr lang="en-US" dirty="0" smtClean="0">
                        <a:solidFill>
                          <a:schemeClr val="tx1"/>
                        </a:solidFill>
                      </a:endParaRPr>
                    </a:p>
                    <a:p>
                      <a:pPr algn="r"/>
                      <a:r>
                        <a:rPr lang="en-US" dirty="0" smtClean="0">
                          <a:solidFill>
                            <a:schemeClr val="tx1"/>
                          </a:solidFill>
                        </a:rPr>
                        <a:t>4 of 6</a:t>
                      </a:r>
                    </a:p>
                    <a:p>
                      <a:pPr algn="r"/>
                      <a:r>
                        <a:rPr lang="en-US" b="1" dirty="0" smtClean="0">
                          <a:solidFill>
                            <a:srgbClr val="FF0000"/>
                          </a:solidFill>
                        </a:rPr>
                        <a:t>-2</a:t>
                      </a:r>
                      <a:endParaRPr lang="en-US" b="1" dirty="0">
                        <a:solidFill>
                          <a:srgbClr val="FF0000"/>
                        </a:solidFill>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3">
                  <a:txBody>
                    <a:bodyPr/>
                    <a:lstStyle/>
                    <a:p>
                      <a:pPr algn="ctr"/>
                      <a:r>
                        <a:rPr lang="en-US" dirty="0" smtClean="0">
                          <a:solidFill>
                            <a:schemeClr val="tx1"/>
                          </a:solidFill>
                        </a:rPr>
                        <a:t>3 x 2</a:t>
                      </a:r>
                    </a:p>
                    <a:p>
                      <a:pPr algn="ctr"/>
                      <a:endParaRPr lang="en-US" dirty="0" smtClean="0">
                        <a:solidFill>
                          <a:schemeClr val="tx1"/>
                        </a:solidFill>
                      </a:endParaRPr>
                    </a:p>
                    <a:p>
                      <a:pPr algn="r"/>
                      <a:r>
                        <a:rPr lang="en-US" dirty="0" smtClean="0">
                          <a:solidFill>
                            <a:schemeClr val="tx1"/>
                          </a:solidFill>
                        </a:rPr>
                        <a:t>6 of 6</a:t>
                      </a:r>
                      <a:endParaRPr lang="en-US" dirty="0">
                        <a:solidFill>
                          <a:schemeClr val="tx1"/>
                        </a:solidFill>
                      </a:endParaRPr>
                    </a:p>
                  </a:txBody>
                  <a:tcP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solidFill>
                          <a:schemeClr val="tx1"/>
                        </a:solidFill>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solidFill>
                          <a:schemeClr val="tx1"/>
                        </a:solidFill>
                      </a:endParaRPr>
                    </a:p>
                  </a:txBody>
                  <a:tcP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310640">
                <a:tc>
                  <a:txBody>
                    <a:bodyPr/>
                    <a:lstStyle/>
                    <a:p>
                      <a:r>
                        <a:rPr lang="en-US" b="1" dirty="0" smtClean="0">
                          <a:solidFill>
                            <a:schemeClr val="tx1"/>
                          </a:solidFill>
                        </a:rPr>
                        <a:t>Wed</a:t>
                      </a:r>
                      <a:endParaRPr lang="en-US" b="1" dirty="0">
                        <a:solidFill>
                          <a:schemeClr val="tx1"/>
                        </a:solidFill>
                      </a:endParaRPr>
                    </a:p>
                  </a:txBody>
                  <a:tcPr>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r>
                        <a:rPr lang="en-US" dirty="0" smtClean="0">
                          <a:solidFill>
                            <a:schemeClr val="tx1"/>
                          </a:solidFill>
                        </a:rPr>
                        <a:t>2 adults</a:t>
                      </a:r>
                      <a:endParaRPr lang="en-US" dirty="0">
                        <a:solidFill>
                          <a:schemeClr val="tx1"/>
                        </a:solidFill>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solidFill>
                          <a:schemeClr val="tx1"/>
                        </a:solidFill>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smtClean="0">
                          <a:solidFill>
                            <a:schemeClr val="tx1"/>
                          </a:solidFill>
                        </a:rPr>
                        <a:t>2</a:t>
                      </a:r>
                      <a:r>
                        <a:rPr lang="en-US" baseline="0" dirty="0" smtClean="0">
                          <a:solidFill>
                            <a:schemeClr val="tx1"/>
                          </a:solidFill>
                        </a:rPr>
                        <a:t> x 2</a:t>
                      </a:r>
                    </a:p>
                    <a:p>
                      <a:r>
                        <a:rPr lang="en-US" baseline="0" dirty="0" smtClean="0">
                          <a:solidFill>
                            <a:schemeClr val="tx1"/>
                          </a:solidFill>
                        </a:rPr>
                        <a:t>H Bees</a:t>
                      </a:r>
                    </a:p>
                    <a:p>
                      <a:pPr algn="r"/>
                      <a:r>
                        <a:rPr lang="en-US" baseline="0" dirty="0" smtClean="0">
                          <a:solidFill>
                            <a:schemeClr val="tx1"/>
                          </a:solidFill>
                        </a:rPr>
                        <a:t>3 of 4</a:t>
                      </a:r>
                    </a:p>
                    <a:p>
                      <a:pPr algn="r"/>
                      <a:r>
                        <a:rPr lang="en-US" b="1" baseline="0" dirty="0" smtClean="0">
                          <a:solidFill>
                            <a:srgbClr val="FF0000"/>
                          </a:solidFill>
                        </a:rPr>
                        <a:t>-1</a:t>
                      </a:r>
                      <a:endParaRPr lang="en-US" b="1" dirty="0">
                        <a:solidFill>
                          <a:srgbClr val="FF0000"/>
                        </a:solidFill>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smtClean="0">
                          <a:solidFill>
                            <a:schemeClr val="tx1"/>
                          </a:solidFill>
                        </a:rPr>
                        <a:t>2 x 3</a:t>
                      </a:r>
                    </a:p>
                    <a:p>
                      <a:r>
                        <a:rPr lang="en-US" dirty="0" smtClean="0">
                          <a:solidFill>
                            <a:schemeClr val="tx1"/>
                          </a:solidFill>
                        </a:rPr>
                        <a:t>Gophers</a:t>
                      </a:r>
                    </a:p>
                    <a:p>
                      <a:pPr algn="r"/>
                      <a:r>
                        <a:rPr lang="en-US" dirty="0" smtClean="0">
                          <a:solidFill>
                            <a:schemeClr val="tx1"/>
                          </a:solidFill>
                        </a:rPr>
                        <a:t>3 of 6</a:t>
                      </a:r>
                    </a:p>
                    <a:p>
                      <a:pPr algn="r"/>
                      <a:r>
                        <a:rPr lang="en-US" b="1" dirty="0" smtClean="0">
                          <a:solidFill>
                            <a:srgbClr val="FF0000"/>
                          </a:solidFill>
                        </a:rPr>
                        <a:t>-3</a:t>
                      </a:r>
                      <a:endParaRPr lang="en-US" b="1" dirty="0">
                        <a:solidFill>
                          <a:srgbClr val="FF0000"/>
                        </a:solidFill>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gridSpan="3">
                  <a:txBody>
                    <a:bodyPr/>
                    <a:lstStyle/>
                    <a:p>
                      <a:pPr algn="ctr"/>
                      <a:r>
                        <a:rPr lang="en-US" dirty="0" smtClean="0">
                          <a:solidFill>
                            <a:schemeClr val="tx1"/>
                          </a:solidFill>
                        </a:rPr>
                        <a:t>10 Olympian</a:t>
                      </a:r>
                      <a:r>
                        <a:rPr lang="en-US" baseline="0" dirty="0" smtClean="0">
                          <a:solidFill>
                            <a:schemeClr val="tx1"/>
                          </a:solidFill>
                        </a:rPr>
                        <a:t> Leaders</a:t>
                      </a:r>
                    </a:p>
                    <a:p>
                      <a:pPr algn="ctr"/>
                      <a:endParaRPr lang="en-US" baseline="0" dirty="0" smtClean="0">
                        <a:solidFill>
                          <a:schemeClr val="tx1"/>
                        </a:solidFill>
                      </a:endParaRPr>
                    </a:p>
                    <a:p>
                      <a:pPr algn="ctr"/>
                      <a:r>
                        <a:rPr lang="en-US" baseline="0" dirty="0" smtClean="0">
                          <a:solidFill>
                            <a:schemeClr val="tx1"/>
                          </a:solidFill>
                        </a:rPr>
                        <a:t>8 of 10</a:t>
                      </a:r>
                    </a:p>
                    <a:p>
                      <a:pPr algn="ctr"/>
                      <a:r>
                        <a:rPr lang="en-US" b="1" baseline="0" dirty="0" smtClean="0">
                          <a:solidFill>
                            <a:srgbClr val="FF0000"/>
                          </a:solidFill>
                        </a:rPr>
                        <a:t>-2</a:t>
                      </a:r>
                      <a:endParaRPr lang="en-US" b="1" dirty="0">
                        <a:solidFill>
                          <a:srgbClr val="FF0000"/>
                        </a:solidFill>
                      </a:endParaRPr>
                    </a:p>
                  </a:txBody>
                  <a:tcP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solidFill>
                          <a:schemeClr val="tx1"/>
                        </a:solidFill>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solidFill>
                          <a:schemeClr val="tx1"/>
                        </a:solidFill>
                      </a:endParaRPr>
                    </a:p>
                  </a:txBody>
                  <a:tcP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1932222409"/>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rgbClr val="D5D2DF"/>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362200"/>
            <a:ext cx="8458200" cy="3733800"/>
          </a:xfrm>
        </p:spPr>
        <p:txBody>
          <a:bodyPr/>
          <a:lstStyle/>
          <a:p>
            <a:r>
              <a:rPr lang="en-US" b="1" dirty="0" smtClean="0"/>
              <a:t>Nursery</a:t>
            </a:r>
            <a:r>
              <a:rPr lang="en-US" dirty="0" smtClean="0"/>
              <a:t>: 50 adults, 8 teens (once/ 4 weeks)</a:t>
            </a:r>
          </a:p>
          <a:p>
            <a:r>
              <a:rPr lang="en-US" b="1" dirty="0" smtClean="0"/>
              <a:t>3 </a:t>
            </a:r>
            <a:r>
              <a:rPr lang="en-US" b="1" dirty="0" err="1" smtClean="0"/>
              <a:t>yrs</a:t>
            </a:r>
            <a:r>
              <a:rPr lang="en-US" b="1" dirty="0" smtClean="0"/>
              <a:t> – 5</a:t>
            </a:r>
            <a:r>
              <a:rPr lang="en-US" b="1" baseline="30000" dirty="0" smtClean="0"/>
              <a:t>th</a:t>
            </a:r>
            <a:r>
              <a:rPr lang="en-US" b="1" dirty="0" smtClean="0"/>
              <a:t> Grade</a:t>
            </a:r>
            <a:r>
              <a:rPr lang="en-US" dirty="0" smtClean="0"/>
              <a:t>: 91 teachers/ helpers </a:t>
            </a:r>
          </a:p>
          <a:p>
            <a:endParaRPr lang="en-US" dirty="0"/>
          </a:p>
        </p:txBody>
      </p:sp>
      <p:sp>
        <p:nvSpPr>
          <p:cNvPr id="4" name="Rectangle 13"/>
          <p:cNvSpPr>
            <a:spLocks noGrp="1" noChangeArrowheads="1"/>
          </p:cNvSpPr>
          <p:nvPr>
            <p:ph type="title"/>
          </p:nvPr>
        </p:nvSpPr>
        <p:spPr>
          <a:xfrm>
            <a:off x="381000" y="457200"/>
            <a:ext cx="8305800" cy="838200"/>
          </a:xfrm>
        </p:spPr>
        <p:txBody>
          <a:bodyPr/>
          <a:lstStyle/>
          <a:p>
            <a:pPr algn="ctr"/>
            <a:r>
              <a:rPr lang="en-US" b="1" dirty="0" smtClean="0">
                <a:solidFill>
                  <a:schemeClr val="tx1"/>
                </a:solidFill>
                <a:effectLst/>
              </a:rPr>
              <a:t>Teachers/ Helpers Required</a:t>
            </a:r>
            <a:endParaRPr lang="en-US" dirty="0">
              <a:solidFill>
                <a:schemeClr val="tx1"/>
              </a:solidFill>
              <a:effectLst/>
            </a:endParaRPr>
          </a:p>
        </p:txBody>
      </p:sp>
    </p:spTree>
    <p:extLst>
      <p:ext uri="{BB962C8B-B14F-4D97-AF65-F5344CB8AC3E}">
        <p14:creationId xmlns:p14="http://schemas.microsoft.com/office/powerpoint/2010/main" val="21786954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rgbClr val="D5D2D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534400" cy="1219200"/>
          </a:xfrm>
        </p:spPr>
        <p:txBody>
          <a:bodyPr/>
          <a:lstStyle/>
          <a:p>
            <a:r>
              <a:rPr lang="en-US" b="1" dirty="0" smtClean="0">
                <a:solidFill>
                  <a:schemeClr val="tx1"/>
                </a:solidFill>
                <a:effectLst/>
              </a:rPr>
              <a:t>Response?</a:t>
            </a:r>
            <a:endParaRPr lang="en-US" b="1" dirty="0">
              <a:solidFill>
                <a:schemeClr val="tx1"/>
              </a:solidFill>
              <a:effectLst/>
            </a:endParaRPr>
          </a:p>
        </p:txBody>
      </p:sp>
      <p:sp>
        <p:nvSpPr>
          <p:cNvPr id="3" name="Content Placeholder 2"/>
          <p:cNvSpPr>
            <a:spLocks noGrp="1"/>
          </p:cNvSpPr>
          <p:nvPr>
            <p:ph idx="1"/>
          </p:nvPr>
        </p:nvSpPr>
        <p:spPr>
          <a:xfrm>
            <a:off x="304800" y="1295400"/>
            <a:ext cx="8534400" cy="5105400"/>
          </a:xfrm>
        </p:spPr>
        <p:txBody>
          <a:bodyPr/>
          <a:lstStyle/>
          <a:p>
            <a:r>
              <a:rPr lang="en-US" dirty="0" smtClean="0"/>
              <a:t>Thank you FBC!</a:t>
            </a:r>
          </a:p>
          <a:p>
            <a:r>
              <a:rPr lang="en-US" dirty="0" smtClean="0"/>
              <a:t>Thank you teachers!</a:t>
            </a:r>
          </a:p>
          <a:p>
            <a:r>
              <a:rPr lang="en-US" dirty="0" smtClean="0"/>
              <a:t>Thank you P. Frank, Dorothy, Becky, Brittani B. and Doris!</a:t>
            </a:r>
          </a:p>
          <a:p>
            <a:r>
              <a:rPr lang="en-US" dirty="0" smtClean="0"/>
              <a:t>See the big picture</a:t>
            </a:r>
          </a:p>
          <a:p>
            <a:r>
              <a:rPr lang="en-US" dirty="0" smtClean="0"/>
              <a:t>Be reliable, be courteous</a:t>
            </a:r>
          </a:p>
          <a:p>
            <a:r>
              <a:rPr lang="en-US" dirty="0" smtClean="0"/>
              <a:t>Flexibility (Sun, Wed Nursery) </a:t>
            </a:r>
          </a:p>
          <a:p>
            <a:r>
              <a:rPr lang="en-US" dirty="0" smtClean="0"/>
              <a:t>2 team rotation vs. 3 team rotation</a:t>
            </a:r>
          </a:p>
          <a:p>
            <a:r>
              <a:rPr lang="en-US" dirty="0"/>
              <a:t>Can I be of service</a:t>
            </a:r>
            <a:r>
              <a:rPr lang="en-US" dirty="0" smtClean="0"/>
              <a:t>?  Parents?  Singles?</a:t>
            </a:r>
            <a:endParaRPr lang="en-US" dirty="0"/>
          </a:p>
        </p:txBody>
      </p:sp>
    </p:spTree>
    <p:extLst>
      <p:ext uri="{BB962C8B-B14F-4D97-AF65-F5344CB8AC3E}">
        <p14:creationId xmlns:p14="http://schemas.microsoft.com/office/powerpoint/2010/main" val="23440440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1" name="Rectangle 13"/>
          <p:cNvSpPr>
            <a:spLocks noGrp="1" noChangeArrowheads="1"/>
          </p:cNvSpPr>
          <p:nvPr>
            <p:ph type="title"/>
          </p:nvPr>
        </p:nvSpPr>
        <p:spPr>
          <a:xfrm>
            <a:off x="2438400" y="228600"/>
            <a:ext cx="6400800" cy="838200"/>
          </a:xfrm>
        </p:spPr>
        <p:txBody>
          <a:bodyPr/>
          <a:lstStyle/>
          <a:p>
            <a:pPr algn="ctr"/>
            <a:r>
              <a:rPr lang="en-US" b="1" dirty="0" smtClean="0">
                <a:solidFill>
                  <a:schemeClr val="accent3"/>
                </a:solidFill>
              </a:rPr>
              <a:t>Mutual Edification</a:t>
            </a:r>
            <a:endParaRPr lang="en-US" dirty="0">
              <a:solidFill>
                <a:schemeClr val="accent3"/>
              </a:solidFill>
            </a:endParaRPr>
          </a:p>
        </p:txBody>
      </p:sp>
      <p:sp>
        <p:nvSpPr>
          <p:cNvPr id="4" name="Rectangle 14"/>
          <p:cNvSpPr txBox="1">
            <a:spLocks noChangeArrowheads="1"/>
          </p:cNvSpPr>
          <p:nvPr/>
        </p:nvSpPr>
        <p:spPr bwMode="auto">
          <a:xfrm>
            <a:off x="2438400" y="1143000"/>
            <a:ext cx="6705600" cy="4953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FFFFFF"/>
                  </a:outerShdw>
                </a:effectLst>
                <a:latin typeface="+mn-lt"/>
                <a:ea typeface="+mn-ea"/>
                <a:cs typeface="+mn-cs"/>
              </a:defRPr>
            </a:lvl1pPr>
            <a:lvl2pPr marL="742950" indent="-285750" algn="l" rtl="0" fontAlgn="base">
              <a:spcBef>
                <a:spcPct val="20000"/>
              </a:spcBef>
              <a:spcAft>
                <a:spcPct val="0"/>
              </a:spcAft>
              <a:buClr>
                <a:schemeClr val="folHlink"/>
              </a:buClr>
              <a:buSzPct val="70000"/>
              <a:buFont typeface="Wingdings" pitchFamily="2" charset="2"/>
              <a:buChar char="l"/>
              <a:defRPr sz="2800">
                <a:solidFill>
                  <a:schemeClr val="tx1"/>
                </a:solidFill>
                <a:effectLst>
                  <a:outerShdw blurRad="38100" dist="38100" dir="2700000" algn="tl">
                    <a:srgbClr val="FFFFFF"/>
                  </a:outerShdw>
                </a:effectLst>
                <a:latin typeface="+mn-lt"/>
              </a:defRPr>
            </a:lvl2pPr>
            <a:lvl3pPr marL="1143000" indent="-228600" algn="l" rtl="0" fontAlgn="base">
              <a:spcBef>
                <a:spcPct val="20000"/>
              </a:spcBef>
              <a:spcAft>
                <a:spcPct val="0"/>
              </a:spcAft>
              <a:buClr>
                <a:schemeClr val="hlink"/>
              </a:buClr>
              <a:buSzPct val="70000"/>
              <a:buFont typeface="Wingdings" pitchFamily="2" charset="2"/>
              <a:buChar char="n"/>
              <a:defRPr sz="2400">
                <a:solidFill>
                  <a:schemeClr val="tx1"/>
                </a:solidFill>
                <a:effectLst>
                  <a:outerShdw blurRad="38100" dist="38100" dir="2700000" algn="tl">
                    <a:srgbClr val="FFFFFF"/>
                  </a:outerShdw>
                </a:effectLst>
                <a:latin typeface="+mn-lt"/>
              </a:defRPr>
            </a:lvl3pPr>
            <a:lvl4pPr marL="1600200" indent="-228600" algn="l" rtl="0" fontAlgn="base">
              <a:spcBef>
                <a:spcPct val="20000"/>
              </a:spcBef>
              <a:spcAft>
                <a:spcPct val="0"/>
              </a:spcAft>
              <a:buClr>
                <a:schemeClr val="folHlink"/>
              </a:buClr>
              <a:buSzPct val="70000"/>
              <a:buFont typeface="Wingdings" pitchFamily="2" charset="2"/>
              <a:buChar char="l"/>
              <a:defRPr sz="2000">
                <a:solidFill>
                  <a:schemeClr val="tx1"/>
                </a:solidFill>
                <a:effectLst>
                  <a:outerShdw blurRad="38100" dist="38100" dir="2700000" algn="tl">
                    <a:srgbClr val="FFFFFF"/>
                  </a:outerShdw>
                </a:effectLst>
                <a:latin typeface="+mn-lt"/>
              </a:defRPr>
            </a:lvl4pPr>
            <a:lvl5pPr marL="20574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FFFFFF"/>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FFFFFF"/>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FFFFFF"/>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FFFFFF"/>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FFFFFF"/>
                  </a:outerShdw>
                </a:effectLst>
                <a:latin typeface="+mn-lt"/>
              </a:defRPr>
            </a:lvl9pPr>
          </a:lstStyle>
          <a:p>
            <a:pPr eaLnBrk="1" hangingPunct="1"/>
            <a:r>
              <a:rPr lang="en-US" sz="2800" kern="0" dirty="0" smtClean="0"/>
              <a:t>Col 2:6-7</a:t>
            </a:r>
          </a:p>
          <a:p>
            <a:pPr eaLnBrk="1" hangingPunct="1"/>
            <a:r>
              <a:rPr lang="en-US" sz="2800" kern="0" dirty="0" smtClean="0"/>
              <a:t>2 Tim 2:1-2</a:t>
            </a:r>
          </a:p>
          <a:p>
            <a:pPr lvl="1" eaLnBrk="1" hangingPunct="1"/>
            <a:r>
              <a:rPr lang="en-US" sz="2400" kern="0" dirty="0" smtClean="0"/>
              <a:t>Paul</a:t>
            </a:r>
          </a:p>
          <a:p>
            <a:pPr lvl="1" eaLnBrk="1" hangingPunct="1"/>
            <a:r>
              <a:rPr lang="en-US" sz="2400" kern="0" dirty="0" smtClean="0"/>
              <a:t>Timothy</a:t>
            </a:r>
          </a:p>
          <a:p>
            <a:pPr lvl="1" eaLnBrk="1" hangingPunct="1"/>
            <a:r>
              <a:rPr lang="en-US" sz="2400" kern="0" dirty="0" smtClean="0"/>
              <a:t>Faithful men</a:t>
            </a:r>
          </a:p>
          <a:p>
            <a:pPr lvl="1" eaLnBrk="1" hangingPunct="1"/>
            <a:r>
              <a:rPr lang="en-US" sz="2400" kern="0" dirty="0" smtClean="0"/>
              <a:t>“others”</a:t>
            </a:r>
          </a:p>
        </p:txBody>
      </p:sp>
    </p:spTree>
    <p:extLst>
      <p:ext uri="{BB962C8B-B14F-4D97-AF65-F5344CB8AC3E}">
        <p14:creationId xmlns:p14="http://schemas.microsoft.com/office/powerpoint/2010/main" val="25849412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bldLvl="2"/>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1" name="Rectangle 13"/>
          <p:cNvSpPr>
            <a:spLocks noGrp="1" noChangeArrowheads="1"/>
          </p:cNvSpPr>
          <p:nvPr>
            <p:ph type="title"/>
          </p:nvPr>
        </p:nvSpPr>
        <p:spPr>
          <a:xfrm>
            <a:off x="2438400" y="228600"/>
            <a:ext cx="6400800" cy="838200"/>
          </a:xfrm>
        </p:spPr>
        <p:txBody>
          <a:bodyPr/>
          <a:lstStyle/>
          <a:p>
            <a:pPr algn="ctr"/>
            <a:r>
              <a:rPr lang="en-US" b="1" dirty="0" smtClean="0">
                <a:solidFill>
                  <a:schemeClr val="accent3"/>
                </a:solidFill>
              </a:rPr>
              <a:t>Relationship with Non-Christians</a:t>
            </a:r>
            <a:endParaRPr lang="en-US" dirty="0">
              <a:solidFill>
                <a:schemeClr val="accent3"/>
              </a:solidFill>
            </a:endParaRPr>
          </a:p>
        </p:txBody>
      </p:sp>
      <p:sp>
        <p:nvSpPr>
          <p:cNvPr id="4" name="Rectangle 14"/>
          <p:cNvSpPr txBox="1">
            <a:spLocks noChangeArrowheads="1"/>
          </p:cNvSpPr>
          <p:nvPr/>
        </p:nvSpPr>
        <p:spPr bwMode="auto">
          <a:xfrm>
            <a:off x="2438400" y="1143000"/>
            <a:ext cx="6705600" cy="4953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FFFFFF"/>
                  </a:outerShdw>
                </a:effectLst>
                <a:latin typeface="+mn-lt"/>
                <a:ea typeface="+mn-ea"/>
                <a:cs typeface="+mn-cs"/>
              </a:defRPr>
            </a:lvl1pPr>
            <a:lvl2pPr marL="742950" indent="-285750" algn="l" rtl="0" fontAlgn="base">
              <a:spcBef>
                <a:spcPct val="20000"/>
              </a:spcBef>
              <a:spcAft>
                <a:spcPct val="0"/>
              </a:spcAft>
              <a:buClr>
                <a:schemeClr val="folHlink"/>
              </a:buClr>
              <a:buSzPct val="70000"/>
              <a:buFont typeface="Wingdings" pitchFamily="2" charset="2"/>
              <a:buChar char="l"/>
              <a:defRPr sz="2800">
                <a:solidFill>
                  <a:schemeClr val="tx1"/>
                </a:solidFill>
                <a:effectLst>
                  <a:outerShdw blurRad="38100" dist="38100" dir="2700000" algn="tl">
                    <a:srgbClr val="FFFFFF"/>
                  </a:outerShdw>
                </a:effectLst>
                <a:latin typeface="+mn-lt"/>
              </a:defRPr>
            </a:lvl2pPr>
            <a:lvl3pPr marL="1143000" indent="-228600" algn="l" rtl="0" fontAlgn="base">
              <a:spcBef>
                <a:spcPct val="20000"/>
              </a:spcBef>
              <a:spcAft>
                <a:spcPct val="0"/>
              </a:spcAft>
              <a:buClr>
                <a:schemeClr val="hlink"/>
              </a:buClr>
              <a:buSzPct val="70000"/>
              <a:buFont typeface="Wingdings" pitchFamily="2" charset="2"/>
              <a:buChar char="n"/>
              <a:defRPr sz="2400">
                <a:solidFill>
                  <a:schemeClr val="tx1"/>
                </a:solidFill>
                <a:effectLst>
                  <a:outerShdw blurRad="38100" dist="38100" dir="2700000" algn="tl">
                    <a:srgbClr val="FFFFFF"/>
                  </a:outerShdw>
                </a:effectLst>
                <a:latin typeface="+mn-lt"/>
              </a:defRPr>
            </a:lvl3pPr>
            <a:lvl4pPr marL="1600200" indent="-228600" algn="l" rtl="0" fontAlgn="base">
              <a:spcBef>
                <a:spcPct val="20000"/>
              </a:spcBef>
              <a:spcAft>
                <a:spcPct val="0"/>
              </a:spcAft>
              <a:buClr>
                <a:schemeClr val="folHlink"/>
              </a:buClr>
              <a:buSzPct val="70000"/>
              <a:buFont typeface="Wingdings" pitchFamily="2" charset="2"/>
              <a:buChar char="l"/>
              <a:defRPr sz="2000">
                <a:solidFill>
                  <a:schemeClr val="tx1"/>
                </a:solidFill>
                <a:effectLst>
                  <a:outerShdw blurRad="38100" dist="38100" dir="2700000" algn="tl">
                    <a:srgbClr val="FFFFFF"/>
                  </a:outerShdw>
                </a:effectLst>
                <a:latin typeface="+mn-lt"/>
              </a:defRPr>
            </a:lvl4pPr>
            <a:lvl5pPr marL="20574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FFFFFF"/>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FFFFFF"/>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FFFFFF"/>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FFFFFF"/>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FFFFFF"/>
                  </a:outerShdw>
                </a:effectLst>
                <a:latin typeface="+mn-lt"/>
              </a:defRPr>
            </a:lvl9pPr>
          </a:lstStyle>
          <a:p>
            <a:pPr eaLnBrk="1" hangingPunct="1"/>
            <a:r>
              <a:rPr lang="en-US" sz="2800" kern="0" dirty="0" smtClean="0"/>
              <a:t>Luke 19:10 </a:t>
            </a:r>
            <a:r>
              <a:rPr lang="en-US" sz="2800" i="1" kern="0" dirty="0" smtClean="0"/>
              <a:t>“For the Son of Man came to seek and to save the lost.”</a:t>
            </a:r>
            <a:endParaRPr lang="en-US" sz="2400" kern="0" dirty="0" smtClean="0"/>
          </a:p>
        </p:txBody>
      </p:sp>
    </p:spTree>
    <p:extLst>
      <p:ext uri="{BB962C8B-B14F-4D97-AF65-F5344CB8AC3E}">
        <p14:creationId xmlns:p14="http://schemas.microsoft.com/office/powerpoint/2010/main" val="427170039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1" name="Rectangle 13"/>
          <p:cNvSpPr>
            <a:spLocks noGrp="1" noChangeArrowheads="1"/>
          </p:cNvSpPr>
          <p:nvPr>
            <p:ph type="title"/>
          </p:nvPr>
        </p:nvSpPr>
        <p:spPr>
          <a:xfrm>
            <a:off x="2438400" y="228600"/>
            <a:ext cx="6400800" cy="838200"/>
          </a:xfrm>
        </p:spPr>
        <p:txBody>
          <a:bodyPr/>
          <a:lstStyle/>
          <a:p>
            <a:pPr algn="ctr"/>
            <a:r>
              <a:rPr lang="en-US" b="1" dirty="0" smtClean="0">
                <a:solidFill>
                  <a:schemeClr val="accent3"/>
                </a:solidFill>
              </a:rPr>
              <a:t>Review</a:t>
            </a:r>
            <a:endParaRPr lang="en-US" dirty="0">
              <a:solidFill>
                <a:schemeClr val="accent3"/>
              </a:solidFill>
            </a:endParaRPr>
          </a:p>
        </p:txBody>
      </p:sp>
      <p:sp>
        <p:nvSpPr>
          <p:cNvPr id="2062" name="Rectangle 14"/>
          <p:cNvSpPr>
            <a:spLocks noGrp="1" noChangeArrowheads="1"/>
          </p:cNvSpPr>
          <p:nvPr>
            <p:ph type="body" idx="1"/>
          </p:nvPr>
        </p:nvSpPr>
        <p:spPr>
          <a:xfrm>
            <a:off x="2438400" y="1143000"/>
            <a:ext cx="6400800" cy="4953000"/>
          </a:xfrm>
        </p:spPr>
        <p:txBody>
          <a:bodyPr/>
          <a:lstStyle/>
          <a:p>
            <a:r>
              <a:rPr lang="en-US" i="1" dirty="0" smtClean="0"/>
              <a:t>How Jesus Made Disciples</a:t>
            </a:r>
          </a:p>
          <a:p>
            <a:r>
              <a:rPr lang="en-US" i="1" dirty="0" smtClean="0"/>
              <a:t>What is a Disciple?</a:t>
            </a:r>
          </a:p>
          <a:p>
            <a:r>
              <a:rPr lang="en-US" i="1" dirty="0" smtClean="0"/>
              <a:t>How Can I Make Disciples?</a:t>
            </a:r>
          </a:p>
          <a:p>
            <a:pPr lvl="1"/>
            <a:r>
              <a:rPr lang="en-US" i="1" dirty="0" smtClean="0"/>
              <a:t>Understand the instructions (Great Commission)</a:t>
            </a:r>
          </a:p>
          <a:p>
            <a:pPr lvl="1"/>
            <a:r>
              <a:rPr lang="en-US" i="1" dirty="0" smtClean="0"/>
              <a:t>Look for examples</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62">
                                            <p:txEl>
                                              <p:pRg st="0" end="0"/>
                                            </p:txEl>
                                          </p:spTgt>
                                        </p:tgtEl>
                                        <p:attrNameLst>
                                          <p:attrName>style.visibility</p:attrName>
                                        </p:attrNameLst>
                                      </p:cBhvr>
                                      <p:to>
                                        <p:strVal val="visible"/>
                                      </p:to>
                                    </p:set>
                                    <p:animEffect transition="in" filter="fade">
                                      <p:cBhvr>
                                        <p:cTn id="7" dur="500"/>
                                        <p:tgtEl>
                                          <p:spTgt spid="206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62">
                                            <p:txEl>
                                              <p:pRg st="1" end="1"/>
                                            </p:txEl>
                                          </p:spTgt>
                                        </p:tgtEl>
                                        <p:attrNameLst>
                                          <p:attrName>style.visibility</p:attrName>
                                        </p:attrNameLst>
                                      </p:cBhvr>
                                      <p:to>
                                        <p:strVal val="visible"/>
                                      </p:to>
                                    </p:set>
                                    <p:animEffect transition="in" filter="fade">
                                      <p:cBhvr>
                                        <p:cTn id="12" dur="500"/>
                                        <p:tgtEl>
                                          <p:spTgt spid="206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62">
                                            <p:txEl>
                                              <p:pRg st="2" end="2"/>
                                            </p:txEl>
                                          </p:spTgt>
                                        </p:tgtEl>
                                        <p:attrNameLst>
                                          <p:attrName>style.visibility</p:attrName>
                                        </p:attrNameLst>
                                      </p:cBhvr>
                                      <p:to>
                                        <p:strVal val="visible"/>
                                      </p:to>
                                    </p:set>
                                    <p:animEffect transition="in" filter="fade">
                                      <p:cBhvr>
                                        <p:cTn id="17" dur="500"/>
                                        <p:tgtEl>
                                          <p:spTgt spid="206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62">
                                            <p:txEl>
                                              <p:pRg st="3" end="3"/>
                                            </p:txEl>
                                          </p:spTgt>
                                        </p:tgtEl>
                                        <p:attrNameLst>
                                          <p:attrName>style.visibility</p:attrName>
                                        </p:attrNameLst>
                                      </p:cBhvr>
                                      <p:to>
                                        <p:strVal val="visible"/>
                                      </p:to>
                                    </p:set>
                                    <p:animEffect transition="in" filter="fade">
                                      <p:cBhvr>
                                        <p:cTn id="22" dur="500"/>
                                        <p:tgtEl>
                                          <p:spTgt spid="206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062">
                                            <p:txEl>
                                              <p:pRg st="4" end="4"/>
                                            </p:txEl>
                                          </p:spTgt>
                                        </p:tgtEl>
                                        <p:attrNameLst>
                                          <p:attrName>style.visibility</p:attrName>
                                        </p:attrNameLst>
                                      </p:cBhvr>
                                      <p:to>
                                        <p:strVal val="visible"/>
                                      </p:to>
                                    </p:set>
                                    <p:animEffect transition="in" filter="fade">
                                      <p:cBhvr>
                                        <p:cTn id="27" dur="500"/>
                                        <p:tgtEl>
                                          <p:spTgt spid="206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2" grpId="0" uiExpand="1" build="p" bldLvl="3"/>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2530" name="Rectangle 2"/>
          <p:cNvSpPr>
            <a:spLocks noGrp="1" noChangeArrowheads="1"/>
          </p:cNvSpPr>
          <p:nvPr>
            <p:ph type="ctrTitle"/>
          </p:nvPr>
        </p:nvSpPr>
        <p:spPr>
          <a:xfrm>
            <a:off x="14514" y="4572581"/>
            <a:ext cx="9034162" cy="1447800"/>
          </a:xfrm>
          <a:ln/>
        </p:spPr>
        <p:txBody>
          <a:bodyPr/>
          <a:lstStyle/>
          <a:p>
            <a:r>
              <a:rPr lang="en-US" b="1" i="1" dirty="0" smtClean="0"/>
              <a:t>How Does a Church </a:t>
            </a:r>
            <a:br>
              <a:rPr lang="en-US" b="1" i="1" dirty="0" smtClean="0"/>
            </a:br>
            <a:r>
              <a:rPr lang="en-US" b="1" i="1" dirty="0" smtClean="0"/>
              <a:t>Make Disciples?</a:t>
            </a:r>
            <a:endParaRPr lang="en-US" sz="4400" dirty="0"/>
          </a:p>
        </p:txBody>
      </p:sp>
    </p:spTree>
    <p:extLst>
      <p:ext uri="{BB962C8B-B14F-4D97-AF65-F5344CB8AC3E}">
        <p14:creationId xmlns:p14="http://schemas.microsoft.com/office/powerpoint/2010/main" val="1978394839"/>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1" name="Rectangle 13"/>
          <p:cNvSpPr>
            <a:spLocks noGrp="1" noChangeArrowheads="1"/>
          </p:cNvSpPr>
          <p:nvPr>
            <p:ph type="title"/>
          </p:nvPr>
        </p:nvSpPr>
        <p:spPr>
          <a:xfrm>
            <a:off x="2438400" y="228600"/>
            <a:ext cx="6400800" cy="838200"/>
          </a:xfrm>
        </p:spPr>
        <p:txBody>
          <a:bodyPr/>
          <a:lstStyle/>
          <a:p>
            <a:pPr algn="ctr"/>
            <a:r>
              <a:rPr lang="en-US" b="1" dirty="0" smtClean="0">
                <a:solidFill>
                  <a:schemeClr val="accent3"/>
                </a:solidFill>
              </a:rPr>
              <a:t>Corporate, Intentional</a:t>
            </a:r>
            <a:endParaRPr lang="en-US" dirty="0">
              <a:solidFill>
                <a:schemeClr val="accent3"/>
              </a:solidFill>
            </a:endParaRPr>
          </a:p>
        </p:txBody>
      </p:sp>
      <p:sp>
        <p:nvSpPr>
          <p:cNvPr id="2062" name="Rectangle 14"/>
          <p:cNvSpPr>
            <a:spLocks noGrp="1" noChangeArrowheads="1"/>
          </p:cNvSpPr>
          <p:nvPr>
            <p:ph type="body" idx="1"/>
          </p:nvPr>
        </p:nvSpPr>
        <p:spPr>
          <a:xfrm>
            <a:off x="2438400" y="1143000"/>
            <a:ext cx="6705600" cy="4953000"/>
          </a:xfrm>
        </p:spPr>
        <p:txBody>
          <a:bodyPr/>
          <a:lstStyle/>
          <a:p>
            <a:r>
              <a:rPr lang="en-US" sz="2800" dirty="0" smtClean="0"/>
              <a:t>Matthew 28:19-20</a:t>
            </a:r>
          </a:p>
          <a:p>
            <a:r>
              <a:rPr lang="en-US" sz="2800" dirty="0" smtClean="0"/>
              <a:t>Acts 1:1-8</a:t>
            </a:r>
          </a:p>
        </p:txBody>
      </p:sp>
      <p:pic>
        <p:nvPicPr>
          <p:cNvPr id="4" name="Picture 3" descr="http://www.deepintolove.com/wp-content/uploads/2011/07/Paul-writing1.jpg"/>
          <p:cNvPicPr/>
          <p:nvPr/>
        </p:nvPicPr>
        <p:blipFill>
          <a:blip r:embed="rId2">
            <a:extLst>
              <a:ext uri="{28A0092B-C50C-407E-A947-70E740481C1C}">
                <a14:useLocalDpi xmlns:a14="http://schemas.microsoft.com/office/drawing/2010/main" val="0"/>
              </a:ext>
            </a:extLst>
          </a:blip>
          <a:srcRect/>
          <a:stretch>
            <a:fillRect/>
          </a:stretch>
        </p:blipFill>
        <p:spPr bwMode="auto">
          <a:xfrm>
            <a:off x="5867400" y="1828800"/>
            <a:ext cx="2821305" cy="2590800"/>
          </a:xfrm>
          <a:prstGeom prst="rect">
            <a:avLst/>
          </a:prstGeom>
          <a:noFill/>
          <a:ln>
            <a:noFill/>
          </a:ln>
        </p:spPr>
      </p:pic>
    </p:spTree>
    <p:extLst>
      <p:ext uri="{BB962C8B-B14F-4D97-AF65-F5344CB8AC3E}">
        <p14:creationId xmlns:p14="http://schemas.microsoft.com/office/powerpoint/2010/main" val="39056891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62">
                                            <p:txEl>
                                              <p:pRg st="0" end="0"/>
                                            </p:txEl>
                                          </p:spTgt>
                                        </p:tgtEl>
                                        <p:attrNameLst>
                                          <p:attrName>style.visibility</p:attrName>
                                        </p:attrNameLst>
                                      </p:cBhvr>
                                      <p:to>
                                        <p:strVal val="visible"/>
                                      </p:to>
                                    </p:set>
                                    <p:animEffect transition="in" filter="fade">
                                      <p:cBhvr>
                                        <p:cTn id="7" dur="500"/>
                                        <p:tgtEl>
                                          <p:spTgt spid="206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62">
                                            <p:txEl>
                                              <p:pRg st="1" end="1"/>
                                            </p:txEl>
                                          </p:spTgt>
                                        </p:tgtEl>
                                        <p:attrNameLst>
                                          <p:attrName>style.visibility</p:attrName>
                                        </p:attrNameLst>
                                      </p:cBhvr>
                                      <p:to>
                                        <p:strVal val="visible"/>
                                      </p:to>
                                    </p:set>
                                    <p:animEffect transition="in" filter="fade">
                                      <p:cBhvr>
                                        <p:cTn id="12" dur="500"/>
                                        <p:tgtEl>
                                          <p:spTgt spid="2062">
                                            <p:txEl>
                                              <p:pRg st="1" end="1"/>
                                            </p:txEl>
                                          </p:spTgt>
                                        </p:tgtEl>
                                      </p:cBhvr>
                                    </p:animEffect>
                                  </p:childTnLst>
                                </p:cTn>
                              </p:par>
                              <p:par>
                                <p:cTn id="13" presetID="4" presetClass="entr" presetSubtype="32"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ox(out)">
                                      <p:cBhvr>
                                        <p:cTn id="15"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2"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2" name="Rectangle 14"/>
          <p:cNvSpPr>
            <a:spLocks noGrp="1" noChangeArrowheads="1"/>
          </p:cNvSpPr>
          <p:nvPr>
            <p:ph type="body" idx="1"/>
          </p:nvPr>
        </p:nvSpPr>
        <p:spPr>
          <a:xfrm>
            <a:off x="2438400" y="228600"/>
            <a:ext cx="6400800" cy="5867400"/>
          </a:xfrm>
        </p:spPr>
        <p:txBody>
          <a:bodyPr/>
          <a:lstStyle/>
          <a:p>
            <a:pPr marL="0" indent="0">
              <a:buNone/>
            </a:pPr>
            <a:r>
              <a:rPr lang="en-US" sz="3600" dirty="0" smtClean="0">
                <a:latin typeface="Tekton Pro Ext" panose="020F0605020208020904" pitchFamily="34" charset="0"/>
              </a:rPr>
              <a:t>“</a:t>
            </a:r>
            <a:r>
              <a:rPr lang="en-US" sz="3600" dirty="0"/>
              <a:t>The book of Acts makes it very clear that the disciples took on the primary leadership role in the early church as apostles…and their mission, in turn, becomes the church's mission. What Jesus gave to them as disciples, he gives to all his disciples</a:t>
            </a:r>
            <a:endParaRPr lang="en-US" sz="3600" dirty="0" smtClean="0">
              <a:latin typeface="Tekton Pro Ext" panose="020F0605020208020904" pitchFamily="34" charset="0"/>
            </a:endParaRPr>
          </a:p>
          <a:p>
            <a:pPr marL="0" indent="0" algn="r">
              <a:buNone/>
            </a:pPr>
            <a:r>
              <a:rPr lang="en-US" sz="3600" i="1" dirty="0" smtClean="0">
                <a:latin typeface="Tekton Pro Ext" panose="020F0605020208020904" pitchFamily="34" charset="0"/>
              </a:rPr>
              <a:t>Aubrey Malphurs, </a:t>
            </a:r>
            <a:r>
              <a:rPr lang="en-US" sz="2800" i="1" dirty="0" smtClean="0">
                <a:latin typeface="Tekton Pro Ext" panose="020F0605020208020904" pitchFamily="34" charset="0"/>
              </a:rPr>
              <a:t>Strategic Disciple Making, p. 16</a:t>
            </a:r>
            <a:endParaRPr lang="en-US" sz="3600" i="1" dirty="0">
              <a:latin typeface="Tekton Pro Ext" panose="020F0605020208020904" pitchFamily="34" charset="0"/>
            </a:endParaRPr>
          </a:p>
        </p:txBody>
      </p:sp>
    </p:spTree>
    <p:extLst>
      <p:ext uri="{BB962C8B-B14F-4D97-AF65-F5344CB8AC3E}">
        <p14:creationId xmlns:p14="http://schemas.microsoft.com/office/powerpoint/2010/main" val="1604944366"/>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2062">
                                            <p:txEl>
                                              <p:pRg st="0" end="0"/>
                                            </p:txEl>
                                          </p:spTgt>
                                        </p:tgtEl>
                                        <p:attrNameLst>
                                          <p:attrName>style.visibility</p:attrName>
                                        </p:attrNameLst>
                                      </p:cBhvr>
                                      <p:to>
                                        <p:strVal val="visible"/>
                                      </p:to>
                                    </p:set>
                                    <p:animEffect transition="in" filter="box(in)">
                                      <p:cBhvr>
                                        <p:cTn id="7" dur="500"/>
                                        <p:tgtEl>
                                          <p:spTgt spid="2062">
                                            <p:txEl>
                                              <p:pRg st="0" end="0"/>
                                            </p:txEl>
                                          </p:spTgt>
                                        </p:tgtEl>
                                      </p:cBhvr>
                                    </p:animEffect>
                                  </p:childTnLst>
                                </p:cTn>
                              </p:par>
                            </p:childTnLst>
                          </p:cTn>
                        </p:par>
                        <p:par>
                          <p:cTn id="8" fill="hold">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2062">
                                            <p:txEl>
                                              <p:pRg st="1" end="1"/>
                                            </p:txEl>
                                          </p:spTgt>
                                        </p:tgtEl>
                                        <p:attrNameLst>
                                          <p:attrName>style.visibility</p:attrName>
                                        </p:attrNameLst>
                                      </p:cBhvr>
                                      <p:to>
                                        <p:strVal val="visible"/>
                                      </p:to>
                                    </p:set>
                                    <p:animEffect transition="in" filter="box(in)">
                                      <p:cBhvr>
                                        <p:cTn id="11" dur="500"/>
                                        <p:tgtEl>
                                          <p:spTgt spid="206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2" grpId="0" build="p" bldLvl="2"/>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1" name="Rectangle 13"/>
          <p:cNvSpPr>
            <a:spLocks noGrp="1" noChangeArrowheads="1"/>
          </p:cNvSpPr>
          <p:nvPr>
            <p:ph type="title"/>
          </p:nvPr>
        </p:nvSpPr>
        <p:spPr>
          <a:xfrm>
            <a:off x="2438400" y="228600"/>
            <a:ext cx="6400800" cy="838200"/>
          </a:xfrm>
        </p:spPr>
        <p:txBody>
          <a:bodyPr/>
          <a:lstStyle/>
          <a:p>
            <a:pPr algn="ctr"/>
            <a:r>
              <a:rPr lang="en-US" b="1" dirty="0" smtClean="0">
                <a:solidFill>
                  <a:schemeClr val="accent3"/>
                </a:solidFill>
              </a:rPr>
              <a:t>Preaching</a:t>
            </a:r>
            <a:endParaRPr lang="en-US" dirty="0">
              <a:solidFill>
                <a:schemeClr val="accent3"/>
              </a:solidFill>
            </a:endParaRPr>
          </a:p>
        </p:txBody>
      </p:sp>
      <p:sp>
        <p:nvSpPr>
          <p:cNvPr id="2062" name="Rectangle 14"/>
          <p:cNvSpPr>
            <a:spLocks noGrp="1" noChangeArrowheads="1"/>
          </p:cNvSpPr>
          <p:nvPr>
            <p:ph type="body" idx="1"/>
          </p:nvPr>
        </p:nvSpPr>
        <p:spPr>
          <a:xfrm>
            <a:off x="2438400" y="1143000"/>
            <a:ext cx="6705600" cy="4953000"/>
          </a:xfrm>
        </p:spPr>
        <p:txBody>
          <a:bodyPr/>
          <a:lstStyle/>
          <a:p>
            <a:r>
              <a:rPr lang="en-US" sz="2800" dirty="0" err="1" smtClean="0"/>
              <a:t>Eph</a:t>
            </a:r>
            <a:r>
              <a:rPr lang="en-US" sz="2800" dirty="0" smtClean="0"/>
              <a:t> 4:11-13</a:t>
            </a:r>
          </a:p>
          <a:p>
            <a:r>
              <a:rPr lang="en-US" sz="2800" dirty="0" smtClean="0"/>
              <a:t>1 </a:t>
            </a:r>
            <a:r>
              <a:rPr lang="en-US" sz="2800" dirty="0" err="1" smtClean="0"/>
              <a:t>Cor</a:t>
            </a:r>
            <a:r>
              <a:rPr lang="en-US" sz="2800" dirty="0" smtClean="0"/>
              <a:t> 4:17</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30670" y="1676400"/>
            <a:ext cx="2442770" cy="1981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7890083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062">
                                            <p:txEl>
                                              <p:pRg st="0" end="0"/>
                                            </p:txEl>
                                          </p:spTgt>
                                        </p:tgtEl>
                                        <p:attrNameLst>
                                          <p:attrName>style.visibility</p:attrName>
                                        </p:attrNameLst>
                                      </p:cBhvr>
                                      <p:to>
                                        <p:strVal val="visible"/>
                                      </p:to>
                                    </p:set>
                                    <p:animEffect transition="in" filter="fade">
                                      <p:cBhvr>
                                        <p:cTn id="11" dur="500"/>
                                        <p:tgtEl>
                                          <p:spTgt spid="206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062">
                                            <p:txEl>
                                              <p:pRg st="1" end="1"/>
                                            </p:txEl>
                                          </p:spTgt>
                                        </p:tgtEl>
                                        <p:attrNameLst>
                                          <p:attrName>style.visibility</p:attrName>
                                        </p:attrNameLst>
                                      </p:cBhvr>
                                      <p:to>
                                        <p:strVal val="visible"/>
                                      </p:to>
                                    </p:set>
                                    <p:animEffect transition="in" filter="fade">
                                      <p:cBhvr>
                                        <p:cTn id="16" dur="500"/>
                                        <p:tgtEl>
                                          <p:spTgt spid="206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2"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914400"/>
            <a:ext cx="9140775" cy="5141686"/>
          </a:xfrm>
        </p:spPr>
      </p:pic>
      <p:sp>
        <p:nvSpPr>
          <p:cNvPr id="7" name="Rectangle 13"/>
          <p:cNvSpPr txBox="1">
            <a:spLocks noChangeArrowheads="1"/>
          </p:cNvSpPr>
          <p:nvPr/>
        </p:nvSpPr>
        <p:spPr bwMode="auto">
          <a:xfrm>
            <a:off x="1295400" y="181429"/>
            <a:ext cx="64008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600">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3600">
                <a:solidFill>
                  <a:schemeClr val="tx2"/>
                </a:solidFill>
                <a:effectLst>
                  <a:outerShdw blurRad="38100" dist="38100" dir="2700000" algn="tl">
                    <a:srgbClr val="000000"/>
                  </a:outerShdw>
                </a:effectLst>
                <a:latin typeface="Arial" charset="0"/>
              </a:defRPr>
            </a:lvl2pPr>
            <a:lvl3pPr algn="l" rtl="0" fontAlgn="base">
              <a:spcBef>
                <a:spcPct val="0"/>
              </a:spcBef>
              <a:spcAft>
                <a:spcPct val="0"/>
              </a:spcAft>
              <a:defRPr sz="3600">
                <a:solidFill>
                  <a:schemeClr val="tx2"/>
                </a:solidFill>
                <a:effectLst>
                  <a:outerShdw blurRad="38100" dist="38100" dir="2700000" algn="tl">
                    <a:srgbClr val="000000"/>
                  </a:outerShdw>
                </a:effectLst>
                <a:latin typeface="Arial" charset="0"/>
              </a:defRPr>
            </a:lvl3pPr>
            <a:lvl4pPr algn="l" rtl="0" fontAlgn="base">
              <a:spcBef>
                <a:spcPct val="0"/>
              </a:spcBef>
              <a:spcAft>
                <a:spcPct val="0"/>
              </a:spcAft>
              <a:defRPr sz="3600">
                <a:solidFill>
                  <a:schemeClr val="tx2"/>
                </a:solidFill>
                <a:effectLst>
                  <a:outerShdw blurRad="38100" dist="38100" dir="2700000" algn="tl">
                    <a:srgbClr val="000000"/>
                  </a:outerShdw>
                </a:effectLst>
                <a:latin typeface="Arial" charset="0"/>
              </a:defRPr>
            </a:lvl4pPr>
            <a:lvl5pPr algn="l" rtl="0" fontAlgn="base">
              <a:spcBef>
                <a:spcPct val="0"/>
              </a:spcBef>
              <a:spcAft>
                <a:spcPct val="0"/>
              </a:spcAft>
              <a:defRPr sz="3600">
                <a:solidFill>
                  <a:schemeClr val="tx2"/>
                </a:solidFill>
                <a:effectLst>
                  <a:outerShdw blurRad="38100" dist="38100" dir="2700000" algn="tl">
                    <a:srgbClr val="000000"/>
                  </a:outerShdw>
                </a:effectLst>
                <a:latin typeface="Arial" charset="0"/>
              </a:defRPr>
            </a:lvl5pPr>
            <a:lvl6pPr marL="457200" algn="l" rtl="0" fontAlgn="base">
              <a:spcBef>
                <a:spcPct val="0"/>
              </a:spcBef>
              <a:spcAft>
                <a:spcPct val="0"/>
              </a:spcAft>
              <a:defRPr sz="3600">
                <a:solidFill>
                  <a:schemeClr val="tx2"/>
                </a:solidFill>
                <a:effectLst>
                  <a:outerShdw blurRad="38100" dist="38100" dir="2700000" algn="tl">
                    <a:srgbClr val="000000"/>
                  </a:outerShdw>
                </a:effectLst>
                <a:latin typeface="Arial" charset="0"/>
              </a:defRPr>
            </a:lvl6pPr>
            <a:lvl7pPr marL="914400" algn="l" rtl="0" fontAlgn="base">
              <a:spcBef>
                <a:spcPct val="0"/>
              </a:spcBef>
              <a:spcAft>
                <a:spcPct val="0"/>
              </a:spcAft>
              <a:defRPr sz="3600">
                <a:solidFill>
                  <a:schemeClr val="tx2"/>
                </a:solidFill>
                <a:effectLst>
                  <a:outerShdw blurRad="38100" dist="38100" dir="2700000" algn="tl">
                    <a:srgbClr val="000000"/>
                  </a:outerShdw>
                </a:effectLst>
                <a:latin typeface="Arial" charset="0"/>
              </a:defRPr>
            </a:lvl7pPr>
            <a:lvl8pPr marL="1371600" algn="l" rtl="0" fontAlgn="base">
              <a:spcBef>
                <a:spcPct val="0"/>
              </a:spcBef>
              <a:spcAft>
                <a:spcPct val="0"/>
              </a:spcAft>
              <a:defRPr sz="3600">
                <a:solidFill>
                  <a:schemeClr val="tx2"/>
                </a:solidFill>
                <a:effectLst>
                  <a:outerShdw blurRad="38100" dist="38100" dir="2700000" algn="tl">
                    <a:srgbClr val="000000"/>
                  </a:outerShdw>
                </a:effectLst>
                <a:latin typeface="Arial" charset="0"/>
              </a:defRPr>
            </a:lvl8pPr>
            <a:lvl9pPr marL="1828800" algn="l" rtl="0" fontAlgn="base">
              <a:spcBef>
                <a:spcPct val="0"/>
              </a:spcBef>
              <a:spcAft>
                <a:spcPct val="0"/>
              </a:spcAft>
              <a:defRPr sz="3600">
                <a:solidFill>
                  <a:schemeClr val="tx2"/>
                </a:solidFill>
                <a:effectLst>
                  <a:outerShdw blurRad="38100" dist="38100" dir="2700000" algn="tl">
                    <a:srgbClr val="000000"/>
                  </a:outerShdw>
                </a:effectLst>
                <a:latin typeface="Arial" charset="0"/>
              </a:defRPr>
            </a:lvl9pPr>
          </a:lstStyle>
          <a:p>
            <a:pPr algn="ctr" eaLnBrk="1" hangingPunct="1"/>
            <a:r>
              <a:rPr lang="en-US" b="1" kern="0" smtClean="0">
                <a:solidFill>
                  <a:schemeClr val="accent3"/>
                </a:solidFill>
              </a:rPr>
              <a:t>Personal Faithfulness</a:t>
            </a:r>
            <a:endParaRPr lang="en-US" kern="0" dirty="0">
              <a:solidFill>
                <a:schemeClr val="accent3"/>
              </a:solidFill>
            </a:endParaRPr>
          </a:p>
        </p:txBody>
      </p:sp>
    </p:spTree>
    <p:extLst>
      <p:ext uri="{BB962C8B-B14F-4D97-AF65-F5344CB8AC3E}">
        <p14:creationId xmlns:p14="http://schemas.microsoft.com/office/powerpoint/2010/main" val="196771526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1" name="Rectangle 13"/>
          <p:cNvSpPr>
            <a:spLocks noGrp="1" noChangeArrowheads="1"/>
          </p:cNvSpPr>
          <p:nvPr>
            <p:ph type="title"/>
          </p:nvPr>
        </p:nvSpPr>
        <p:spPr>
          <a:xfrm>
            <a:off x="2438400" y="228600"/>
            <a:ext cx="6400800" cy="838200"/>
          </a:xfrm>
        </p:spPr>
        <p:txBody>
          <a:bodyPr/>
          <a:lstStyle/>
          <a:p>
            <a:pPr algn="ctr"/>
            <a:r>
              <a:rPr lang="en-US" b="1" dirty="0" smtClean="0">
                <a:solidFill>
                  <a:schemeClr val="accent3"/>
                </a:solidFill>
              </a:rPr>
              <a:t>Christian Home</a:t>
            </a:r>
            <a:endParaRPr lang="en-US" dirty="0">
              <a:solidFill>
                <a:schemeClr val="accent3"/>
              </a:solidFill>
            </a:endParaRPr>
          </a:p>
        </p:txBody>
      </p:sp>
      <p:sp>
        <p:nvSpPr>
          <p:cNvPr id="4" name="Rectangle 14"/>
          <p:cNvSpPr txBox="1">
            <a:spLocks noChangeArrowheads="1"/>
          </p:cNvSpPr>
          <p:nvPr/>
        </p:nvSpPr>
        <p:spPr bwMode="auto">
          <a:xfrm>
            <a:off x="2438400" y="1143000"/>
            <a:ext cx="6705600" cy="4953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FFFFFF"/>
                  </a:outerShdw>
                </a:effectLst>
                <a:latin typeface="+mn-lt"/>
                <a:ea typeface="+mn-ea"/>
                <a:cs typeface="+mn-cs"/>
              </a:defRPr>
            </a:lvl1pPr>
            <a:lvl2pPr marL="742950" indent="-285750" algn="l" rtl="0" fontAlgn="base">
              <a:spcBef>
                <a:spcPct val="20000"/>
              </a:spcBef>
              <a:spcAft>
                <a:spcPct val="0"/>
              </a:spcAft>
              <a:buClr>
                <a:schemeClr val="folHlink"/>
              </a:buClr>
              <a:buSzPct val="70000"/>
              <a:buFont typeface="Wingdings" pitchFamily="2" charset="2"/>
              <a:buChar char="l"/>
              <a:defRPr sz="2800">
                <a:solidFill>
                  <a:schemeClr val="tx1"/>
                </a:solidFill>
                <a:effectLst>
                  <a:outerShdw blurRad="38100" dist="38100" dir="2700000" algn="tl">
                    <a:srgbClr val="FFFFFF"/>
                  </a:outerShdw>
                </a:effectLst>
                <a:latin typeface="+mn-lt"/>
              </a:defRPr>
            </a:lvl2pPr>
            <a:lvl3pPr marL="1143000" indent="-228600" algn="l" rtl="0" fontAlgn="base">
              <a:spcBef>
                <a:spcPct val="20000"/>
              </a:spcBef>
              <a:spcAft>
                <a:spcPct val="0"/>
              </a:spcAft>
              <a:buClr>
                <a:schemeClr val="hlink"/>
              </a:buClr>
              <a:buSzPct val="70000"/>
              <a:buFont typeface="Wingdings" pitchFamily="2" charset="2"/>
              <a:buChar char="n"/>
              <a:defRPr sz="2400">
                <a:solidFill>
                  <a:schemeClr val="tx1"/>
                </a:solidFill>
                <a:effectLst>
                  <a:outerShdw blurRad="38100" dist="38100" dir="2700000" algn="tl">
                    <a:srgbClr val="FFFFFF"/>
                  </a:outerShdw>
                </a:effectLst>
                <a:latin typeface="+mn-lt"/>
              </a:defRPr>
            </a:lvl3pPr>
            <a:lvl4pPr marL="1600200" indent="-228600" algn="l" rtl="0" fontAlgn="base">
              <a:spcBef>
                <a:spcPct val="20000"/>
              </a:spcBef>
              <a:spcAft>
                <a:spcPct val="0"/>
              </a:spcAft>
              <a:buClr>
                <a:schemeClr val="folHlink"/>
              </a:buClr>
              <a:buSzPct val="70000"/>
              <a:buFont typeface="Wingdings" pitchFamily="2" charset="2"/>
              <a:buChar char="l"/>
              <a:defRPr sz="2000">
                <a:solidFill>
                  <a:schemeClr val="tx1"/>
                </a:solidFill>
                <a:effectLst>
                  <a:outerShdw blurRad="38100" dist="38100" dir="2700000" algn="tl">
                    <a:srgbClr val="FFFFFF"/>
                  </a:outerShdw>
                </a:effectLst>
                <a:latin typeface="+mn-lt"/>
              </a:defRPr>
            </a:lvl4pPr>
            <a:lvl5pPr marL="20574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FFFFFF"/>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FFFFFF"/>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FFFFFF"/>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FFFFFF"/>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FFFFFF"/>
                  </a:outerShdw>
                </a:effectLst>
                <a:latin typeface="+mn-lt"/>
              </a:defRPr>
            </a:lvl9pPr>
          </a:lstStyle>
          <a:p>
            <a:pPr eaLnBrk="1" hangingPunct="1"/>
            <a:r>
              <a:rPr lang="en-US" sz="2800" kern="0" dirty="0" smtClean="0"/>
              <a:t>2 Tim 1:5-6</a:t>
            </a:r>
          </a:p>
          <a:p>
            <a:pPr eaLnBrk="1" hangingPunct="1"/>
            <a:r>
              <a:rPr lang="en-US" sz="2800" kern="0" dirty="0" smtClean="0"/>
              <a:t>Evangelism</a:t>
            </a:r>
          </a:p>
          <a:p>
            <a:pPr eaLnBrk="1" hangingPunct="1"/>
            <a:r>
              <a:rPr lang="en-US" sz="2800" kern="0" dirty="0" smtClean="0"/>
              <a:t>Teaching</a:t>
            </a:r>
          </a:p>
          <a:p>
            <a:pPr eaLnBrk="1" hangingPunct="1"/>
            <a:r>
              <a:rPr lang="en-US" sz="2800" kern="0" dirty="0" smtClean="0"/>
              <a:t>Fellowship </a:t>
            </a:r>
          </a:p>
          <a:p>
            <a:pPr eaLnBrk="1" hangingPunct="1"/>
            <a:r>
              <a:rPr lang="en-US" sz="2800" kern="0" dirty="0" smtClean="0"/>
              <a:t>Worship</a:t>
            </a:r>
          </a:p>
          <a:p>
            <a:pPr eaLnBrk="1" hangingPunct="1"/>
            <a:r>
              <a:rPr lang="en-US" sz="2800" kern="0" dirty="0" smtClean="0"/>
              <a:t>Prayer</a:t>
            </a:r>
          </a:p>
          <a:p>
            <a:pPr eaLnBrk="1" hangingPunct="1"/>
            <a:r>
              <a:rPr lang="en-US" sz="2800" b="1" dirty="0"/>
              <a:t>Family: </a:t>
            </a:r>
            <a:r>
              <a:rPr lang="en-US" sz="2800" dirty="0"/>
              <a:t>We are passionate about strengthening our children and young people to become mature Disciples of Christ.</a:t>
            </a:r>
            <a:endParaRPr lang="en-US" sz="2800" kern="0" dirty="0" smtClean="0"/>
          </a:p>
        </p:txBody>
      </p:sp>
    </p:spTree>
    <p:extLst>
      <p:ext uri="{BB962C8B-B14F-4D97-AF65-F5344CB8AC3E}">
        <p14:creationId xmlns:p14="http://schemas.microsoft.com/office/powerpoint/2010/main" val="151579862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fade">
                                      <p:cBhvr>
                                        <p:cTn id="37"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05000" y="-1222829"/>
            <a:ext cx="6400800" cy="1219200"/>
          </a:xfrm>
        </p:spPr>
        <p:txBody>
          <a:bodyPr/>
          <a:lstStyle/>
          <a:p>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32789055"/>
              </p:ext>
            </p:extLst>
          </p:nvPr>
        </p:nvGraphicFramePr>
        <p:xfrm>
          <a:off x="0" y="152400"/>
          <a:ext cx="9144000" cy="6553200"/>
        </p:xfrm>
        <a:graphic>
          <a:graphicData uri="http://schemas.openxmlformats.org/drawingml/2006/table">
            <a:tbl>
              <a:tblPr firstRow="1" bandRow="1">
                <a:tableStyleId>{306799F8-075E-4A3A-A7F6-7FBC6576F1A4}</a:tableStyleId>
              </a:tblPr>
              <a:tblGrid>
                <a:gridCol w="1143000"/>
                <a:gridCol w="1143000"/>
                <a:gridCol w="1143000"/>
                <a:gridCol w="1143000"/>
                <a:gridCol w="1143000"/>
                <a:gridCol w="1143000"/>
                <a:gridCol w="1143000"/>
                <a:gridCol w="1143000"/>
              </a:tblGrid>
              <a:tr h="1310640">
                <a:tc>
                  <a:txBody>
                    <a:bodyPr/>
                    <a:lstStyle/>
                    <a:p>
                      <a:endParaRPr lang="en-US" dirty="0">
                        <a:solidFill>
                          <a:schemeClr val="tx1"/>
                        </a:solidFill>
                      </a:endParaRPr>
                    </a:p>
                  </a:txBody>
                  <a:tcPr>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solidFill>
                            <a:schemeClr val="tx1"/>
                          </a:solidFill>
                        </a:rPr>
                        <a:t>Infant</a:t>
                      </a:r>
                      <a:endParaRPr lang="en-US" dirty="0">
                        <a:solidFill>
                          <a:schemeClr val="tx1"/>
                        </a:solidFill>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solidFill>
                            <a:schemeClr val="tx1"/>
                          </a:solidFill>
                        </a:rPr>
                        <a:t>Toddler</a:t>
                      </a:r>
                      <a:endParaRPr lang="en-US" dirty="0">
                        <a:solidFill>
                          <a:schemeClr val="tx1"/>
                        </a:solidFill>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solidFill>
                            <a:schemeClr val="tx1"/>
                          </a:solidFill>
                        </a:rPr>
                        <a:t>3-4 </a:t>
                      </a:r>
                      <a:r>
                        <a:rPr lang="en-US" dirty="0" err="1" smtClean="0">
                          <a:solidFill>
                            <a:schemeClr val="tx1"/>
                          </a:solidFill>
                        </a:rPr>
                        <a:t>yrs</a:t>
                      </a:r>
                      <a:endParaRPr lang="en-US" dirty="0">
                        <a:solidFill>
                          <a:schemeClr val="tx1"/>
                        </a:solidFill>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solidFill>
                            <a:schemeClr val="tx1"/>
                          </a:solidFill>
                        </a:rPr>
                        <a:t>5 </a:t>
                      </a:r>
                      <a:r>
                        <a:rPr lang="en-US" dirty="0" err="1" smtClean="0">
                          <a:solidFill>
                            <a:schemeClr val="tx1"/>
                          </a:solidFill>
                        </a:rPr>
                        <a:t>yrs</a:t>
                      </a:r>
                      <a:endParaRPr lang="en-US" dirty="0">
                        <a:solidFill>
                          <a:schemeClr val="tx1"/>
                        </a:solidFill>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solidFill>
                            <a:schemeClr val="tx1"/>
                          </a:solidFill>
                        </a:rPr>
                        <a:t>1-2 </a:t>
                      </a:r>
                      <a:r>
                        <a:rPr lang="en-US" dirty="0" err="1" smtClean="0">
                          <a:solidFill>
                            <a:schemeClr val="tx1"/>
                          </a:solidFill>
                        </a:rPr>
                        <a:t>grd</a:t>
                      </a:r>
                      <a:endParaRPr lang="en-US" dirty="0">
                        <a:solidFill>
                          <a:schemeClr val="tx1"/>
                        </a:solidFill>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solidFill>
                            <a:schemeClr val="tx1"/>
                          </a:solidFill>
                        </a:rPr>
                        <a:t>3-4 </a:t>
                      </a:r>
                      <a:r>
                        <a:rPr lang="en-US" dirty="0" err="1" smtClean="0">
                          <a:solidFill>
                            <a:schemeClr val="tx1"/>
                          </a:solidFill>
                        </a:rPr>
                        <a:t>grd</a:t>
                      </a:r>
                      <a:endParaRPr lang="en-US" dirty="0">
                        <a:solidFill>
                          <a:schemeClr val="tx1"/>
                        </a:solidFill>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solidFill>
                            <a:schemeClr val="tx1"/>
                          </a:solidFill>
                        </a:rPr>
                        <a:t>5</a:t>
                      </a:r>
                      <a:r>
                        <a:rPr lang="en-US" baseline="30000" dirty="0" smtClean="0">
                          <a:solidFill>
                            <a:schemeClr val="tx1"/>
                          </a:solidFill>
                        </a:rPr>
                        <a:t>th</a:t>
                      </a:r>
                      <a:r>
                        <a:rPr lang="en-US" dirty="0" smtClean="0">
                          <a:solidFill>
                            <a:schemeClr val="tx1"/>
                          </a:solidFill>
                        </a:rPr>
                        <a:t> </a:t>
                      </a:r>
                      <a:r>
                        <a:rPr lang="en-US" dirty="0" err="1" smtClean="0">
                          <a:solidFill>
                            <a:schemeClr val="tx1"/>
                          </a:solidFill>
                        </a:rPr>
                        <a:t>grd</a:t>
                      </a:r>
                      <a:endParaRPr lang="en-US" dirty="0">
                        <a:solidFill>
                          <a:schemeClr val="tx1"/>
                        </a:solidFill>
                      </a:endParaRPr>
                    </a:p>
                  </a:txBody>
                  <a:tcP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310640">
                <a:tc>
                  <a:txBody>
                    <a:bodyPr/>
                    <a:lstStyle/>
                    <a:p>
                      <a:r>
                        <a:rPr lang="en-US" b="1" dirty="0" smtClean="0">
                          <a:solidFill>
                            <a:schemeClr val="tx1"/>
                          </a:solidFill>
                        </a:rPr>
                        <a:t>Sun </a:t>
                      </a:r>
                      <a:r>
                        <a:rPr lang="en-US" b="1" dirty="0" err="1" smtClean="0">
                          <a:solidFill>
                            <a:schemeClr val="tx1"/>
                          </a:solidFill>
                        </a:rPr>
                        <a:t>Sch</a:t>
                      </a:r>
                      <a:endParaRPr lang="en-US" b="1" dirty="0">
                        <a:solidFill>
                          <a:schemeClr val="tx1"/>
                        </a:solidFill>
                      </a:endParaRPr>
                    </a:p>
                  </a:txBody>
                  <a:tcPr>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smtClean="0">
                          <a:solidFill>
                            <a:schemeClr val="tx1"/>
                          </a:solidFill>
                        </a:rPr>
                        <a:t>2</a:t>
                      </a:r>
                      <a:r>
                        <a:rPr lang="en-US" baseline="0" dirty="0" smtClean="0">
                          <a:solidFill>
                            <a:schemeClr val="tx1"/>
                          </a:solidFill>
                        </a:rPr>
                        <a:t> adults</a:t>
                      </a:r>
                      <a:endParaRPr lang="en-US" dirty="0">
                        <a:solidFill>
                          <a:schemeClr val="tx1"/>
                        </a:solidFill>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smtClean="0">
                          <a:solidFill>
                            <a:schemeClr val="tx1"/>
                          </a:solidFill>
                        </a:rPr>
                        <a:t>2 adults</a:t>
                      </a:r>
                      <a:endParaRPr lang="en-US" dirty="0">
                        <a:solidFill>
                          <a:schemeClr val="tx1"/>
                        </a:solidFill>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smtClean="0">
                          <a:solidFill>
                            <a:schemeClr val="tx1"/>
                          </a:solidFill>
                        </a:rPr>
                        <a:t>3</a:t>
                      </a:r>
                      <a:r>
                        <a:rPr lang="en-US" baseline="0" dirty="0" smtClean="0">
                          <a:solidFill>
                            <a:schemeClr val="tx1"/>
                          </a:solidFill>
                        </a:rPr>
                        <a:t> x 3</a:t>
                      </a:r>
                    </a:p>
                    <a:p>
                      <a:endParaRPr lang="en-US" baseline="0" dirty="0" smtClean="0">
                        <a:solidFill>
                          <a:schemeClr val="tx1"/>
                        </a:solidFill>
                      </a:endParaRPr>
                    </a:p>
                    <a:p>
                      <a:pPr algn="r"/>
                      <a:r>
                        <a:rPr lang="en-US" baseline="0" dirty="0" smtClean="0">
                          <a:solidFill>
                            <a:schemeClr val="tx1"/>
                          </a:solidFill>
                        </a:rPr>
                        <a:t>6 of 9</a:t>
                      </a:r>
                    </a:p>
                    <a:p>
                      <a:pPr algn="r"/>
                      <a:r>
                        <a:rPr lang="en-US" b="1" baseline="0" dirty="0" smtClean="0">
                          <a:solidFill>
                            <a:srgbClr val="FF0000"/>
                          </a:solidFill>
                        </a:rPr>
                        <a:t>-3</a:t>
                      </a:r>
                      <a:endParaRPr lang="en-US" b="1" dirty="0">
                        <a:solidFill>
                          <a:srgbClr val="FF0000"/>
                        </a:solidFill>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smtClean="0">
                          <a:solidFill>
                            <a:schemeClr val="tx1"/>
                          </a:solidFill>
                        </a:rPr>
                        <a:t>3 x 2</a:t>
                      </a:r>
                    </a:p>
                    <a:p>
                      <a:endParaRPr lang="en-US" dirty="0" smtClean="0">
                        <a:solidFill>
                          <a:schemeClr val="tx1"/>
                        </a:solidFill>
                      </a:endParaRPr>
                    </a:p>
                    <a:p>
                      <a:pPr algn="r"/>
                      <a:r>
                        <a:rPr lang="en-US" dirty="0" smtClean="0">
                          <a:solidFill>
                            <a:schemeClr val="tx1"/>
                          </a:solidFill>
                        </a:rPr>
                        <a:t>6 of 6</a:t>
                      </a:r>
                      <a:endParaRPr lang="en-US" dirty="0">
                        <a:solidFill>
                          <a:schemeClr val="tx1"/>
                        </a:solidFill>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smtClean="0">
                          <a:solidFill>
                            <a:schemeClr val="tx1"/>
                          </a:solidFill>
                        </a:rPr>
                        <a:t>3 x 2</a:t>
                      </a:r>
                    </a:p>
                    <a:p>
                      <a:endParaRPr lang="en-US" dirty="0" smtClean="0">
                        <a:solidFill>
                          <a:schemeClr val="tx1"/>
                        </a:solidFill>
                      </a:endParaRPr>
                    </a:p>
                    <a:p>
                      <a:pPr algn="r"/>
                      <a:r>
                        <a:rPr lang="en-US" dirty="0" smtClean="0">
                          <a:solidFill>
                            <a:schemeClr val="tx1"/>
                          </a:solidFill>
                        </a:rPr>
                        <a:t>4 of 6</a:t>
                      </a:r>
                    </a:p>
                    <a:p>
                      <a:pPr algn="r"/>
                      <a:r>
                        <a:rPr lang="en-US" b="1" dirty="0" smtClean="0">
                          <a:solidFill>
                            <a:srgbClr val="FF0000"/>
                          </a:solidFill>
                        </a:rPr>
                        <a:t>-2</a:t>
                      </a:r>
                      <a:endParaRPr lang="en-US" b="1" dirty="0">
                        <a:solidFill>
                          <a:srgbClr val="FF0000"/>
                        </a:solidFill>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smtClean="0">
                          <a:solidFill>
                            <a:schemeClr val="tx1"/>
                          </a:solidFill>
                        </a:rPr>
                        <a:t>3 x 2</a:t>
                      </a:r>
                    </a:p>
                    <a:p>
                      <a:endParaRPr lang="en-US" dirty="0" smtClean="0">
                        <a:solidFill>
                          <a:schemeClr val="tx1"/>
                        </a:solidFill>
                      </a:endParaRPr>
                    </a:p>
                    <a:p>
                      <a:pPr algn="r"/>
                      <a:r>
                        <a:rPr lang="en-US" dirty="0" smtClean="0">
                          <a:solidFill>
                            <a:schemeClr val="tx1"/>
                          </a:solidFill>
                        </a:rPr>
                        <a:t>4 of 6</a:t>
                      </a:r>
                    </a:p>
                    <a:p>
                      <a:pPr algn="r"/>
                      <a:r>
                        <a:rPr lang="en-US" b="1" dirty="0" smtClean="0">
                          <a:solidFill>
                            <a:srgbClr val="FF0000"/>
                          </a:solidFill>
                        </a:rPr>
                        <a:t>-2</a:t>
                      </a:r>
                      <a:endParaRPr lang="en-US" b="1" dirty="0">
                        <a:solidFill>
                          <a:srgbClr val="FF0000"/>
                        </a:solidFill>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smtClean="0">
                          <a:solidFill>
                            <a:schemeClr val="tx1"/>
                          </a:solidFill>
                        </a:rPr>
                        <a:t>2 x 1</a:t>
                      </a:r>
                    </a:p>
                    <a:p>
                      <a:endParaRPr lang="en-US" dirty="0" smtClean="0">
                        <a:solidFill>
                          <a:schemeClr val="tx1"/>
                        </a:solidFill>
                      </a:endParaRPr>
                    </a:p>
                    <a:p>
                      <a:pPr algn="r"/>
                      <a:r>
                        <a:rPr lang="en-US" dirty="0" smtClean="0">
                          <a:solidFill>
                            <a:schemeClr val="tx1"/>
                          </a:solidFill>
                        </a:rPr>
                        <a:t>1 of 2</a:t>
                      </a:r>
                    </a:p>
                    <a:p>
                      <a:pPr algn="r"/>
                      <a:r>
                        <a:rPr lang="en-US" b="1" dirty="0" smtClean="0">
                          <a:solidFill>
                            <a:srgbClr val="FF0000"/>
                          </a:solidFill>
                        </a:rPr>
                        <a:t>-1</a:t>
                      </a:r>
                      <a:endParaRPr lang="en-US" b="1" dirty="0">
                        <a:solidFill>
                          <a:srgbClr val="FF0000"/>
                        </a:solidFill>
                      </a:endParaRPr>
                    </a:p>
                  </a:txBody>
                  <a:tcP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310640">
                <a:tc>
                  <a:txBody>
                    <a:bodyPr/>
                    <a:lstStyle/>
                    <a:p>
                      <a:endParaRPr lang="en-US" b="1" dirty="0">
                        <a:solidFill>
                          <a:schemeClr val="tx1"/>
                        </a:solidFill>
                      </a:endParaRPr>
                    </a:p>
                  </a:txBody>
                  <a:tcPr>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solidFill>
                          <a:schemeClr val="tx1"/>
                        </a:solidFill>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solidFill>
                          <a:schemeClr val="tx1"/>
                        </a:solidFill>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b="1" dirty="0">
                        <a:solidFill>
                          <a:srgbClr val="FF0000"/>
                        </a:solidFill>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solidFill>
                          <a:schemeClr val="tx1"/>
                        </a:solidFill>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3">
                  <a:txBody>
                    <a:bodyPr/>
                    <a:lstStyle/>
                    <a:p>
                      <a:pPr algn="ctr"/>
                      <a:endParaRPr lang="en-US" b="1" dirty="0">
                        <a:solidFill>
                          <a:srgbClr val="FF0000"/>
                        </a:solidFill>
                      </a:endParaRPr>
                    </a:p>
                  </a:txBody>
                  <a:tcP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solidFill>
                          <a:schemeClr val="tx1"/>
                        </a:solidFill>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solidFill>
                          <a:schemeClr val="tx1"/>
                        </a:solidFill>
                      </a:endParaRPr>
                    </a:p>
                  </a:txBody>
                  <a:tcP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310640">
                <a:tc>
                  <a:txBody>
                    <a:bodyPr/>
                    <a:lstStyle/>
                    <a:p>
                      <a:endParaRPr lang="en-US" b="1" dirty="0">
                        <a:solidFill>
                          <a:schemeClr val="tx1"/>
                        </a:solidFill>
                      </a:endParaRPr>
                    </a:p>
                  </a:txBody>
                  <a:tcPr>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endParaRPr lang="en-US" dirty="0">
                        <a:solidFill>
                          <a:schemeClr val="tx1"/>
                        </a:solidFill>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solidFill>
                          <a:schemeClr val="tx1"/>
                        </a:solidFill>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b="1" dirty="0">
                        <a:solidFill>
                          <a:srgbClr val="FF0000"/>
                        </a:solidFill>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b="1" dirty="0">
                        <a:solidFill>
                          <a:srgbClr val="FF0000"/>
                        </a:solidFill>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3">
                  <a:txBody>
                    <a:bodyPr/>
                    <a:lstStyle/>
                    <a:p>
                      <a:pPr algn="ctr"/>
                      <a:endParaRPr lang="en-US" dirty="0">
                        <a:solidFill>
                          <a:schemeClr val="tx1"/>
                        </a:solidFill>
                      </a:endParaRPr>
                    </a:p>
                  </a:txBody>
                  <a:tcP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solidFill>
                          <a:schemeClr val="tx1"/>
                        </a:solidFill>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solidFill>
                          <a:schemeClr val="tx1"/>
                        </a:solidFill>
                      </a:endParaRPr>
                    </a:p>
                  </a:txBody>
                  <a:tcP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310640">
                <a:tc>
                  <a:txBody>
                    <a:bodyPr/>
                    <a:lstStyle/>
                    <a:p>
                      <a:endParaRPr lang="en-US" b="1" dirty="0">
                        <a:solidFill>
                          <a:schemeClr val="tx1"/>
                        </a:solidFill>
                      </a:endParaRPr>
                    </a:p>
                  </a:txBody>
                  <a:tcPr>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endParaRPr lang="en-US" dirty="0">
                        <a:solidFill>
                          <a:schemeClr val="tx1"/>
                        </a:solidFill>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solidFill>
                          <a:schemeClr val="tx1"/>
                        </a:solidFill>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b="1" dirty="0">
                        <a:solidFill>
                          <a:srgbClr val="FF0000"/>
                        </a:solidFill>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b="1" dirty="0">
                        <a:solidFill>
                          <a:srgbClr val="FF0000"/>
                        </a:solidFill>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gridSpan="3">
                  <a:txBody>
                    <a:bodyPr/>
                    <a:lstStyle/>
                    <a:p>
                      <a:pPr algn="ctr"/>
                      <a:endParaRPr lang="en-US" b="1" dirty="0">
                        <a:solidFill>
                          <a:srgbClr val="FF0000"/>
                        </a:solidFill>
                      </a:endParaRPr>
                    </a:p>
                  </a:txBody>
                  <a:tcP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solidFill>
                          <a:schemeClr val="tx1"/>
                        </a:solidFill>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solidFill>
                          <a:schemeClr val="tx1"/>
                        </a:solidFill>
                      </a:endParaRPr>
                    </a:p>
                  </a:txBody>
                  <a:tcP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2499258219"/>
      </p:ext>
    </p:extLst>
  </p:cSld>
  <p:clrMapOvr>
    <a:masterClrMapping/>
  </p:clrMapOvr>
  <p:transition spd="slow">
    <p:randomBar dir="vert"/>
  </p:transition>
  <p:timing>
    <p:tnLst>
      <p:par>
        <p:cTn id="1" dur="indefinite" restart="never" nodeType="tmRoot"/>
      </p:par>
    </p:tnLst>
  </p:timing>
</p:sld>
</file>

<file path=ppt/theme/theme1.xml><?xml version="1.0" encoding="utf-8"?>
<a:theme xmlns:a="http://schemas.openxmlformats.org/drawingml/2006/main" name="Proposal">
  <a:themeElements>
    <a:clrScheme name="Proposal 8">
      <a:dk1>
        <a:srgbClr val="000000"/>
      </a:dk1>
      <a:lt1>
        <a:srgbClr val="FFFFFF"/>
      </a:lt1>
      <a:dk2>
        <a:srgbClr val="8C0039"/>
      </a:dk2>
      <a:lt2>
        <a:srgbClr val="660066"/>
      </a:lt2>
      <a:accent1>
        <a:srgbClr val="C58BF9"/>
      </a:accent1>
      <a:accent2>
        <a:srgbClr val="9966FF"/>
      </a:accent2>
      <a:accent3>
        <a:srgbClr val="FFFFFF"/>
      </a:accent3>
      <a:accent4>
        <a:srgbClr val="000000"/>
      </a:accent4>
      <a:accent5>
        <a:srgbClr val="DFC4FB"/>
      </a:accent5>
      <a:accent6>
        <a:srgbClr val="8A5CE7"/>
      </a:accent6>
      <a:hlink>
        <a:srgbClr val="E4005C"/>
      </a:hlink>
      <a:folHlink>
        <a:srgbClr val="C36C03"/>
      </a:folHlink>
    </a:clrScheme>
    <a:fontScheme name="Propos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Proposal 1">
        <a:dk1>
          <a:srgbClr val="777777"/>
        </a:dk1>
        <a:lt1>
          <a:srgbClr val="FFFFFF"/>
        </a:lt1>
        <a:dk2>
          <a:srgbClr val="333333"/>
        </a:dk2>
        <a:lt2>
          <a:srgbClr val="FFF4C3"/>
        </a:lt2>
        <a:accent1>
          <a:srgbClr val="C892FA"/>
        </a:accent1>
        <a:accent2>
          <a:srgbClr val="9966FF"/>
        </a:accent2>
        <a:accent3>
          <a:srgbClr val="ADADAD"/>
        </a:accent3>
        <a:accent4>
          <a:srgbClr val="DADADA"/>
        </a:accent4>
        <a:accent5>
          <a:srgbClr val="E0C7FC"/>
        </a:accent5>
        <a:accent6>
          <a:srgbClr val="8A5CE7"/>
        </a:accent6>
        <a:hlink>
          <a:srgbClr val="E4005C"/>
        </a:hlink>
        <a:folHlink>
          <a:srgbClr val="DC7A04"/>
        </a:folHlink>
      </a:clrScheme>
      <a:clrMap bg1="dk2" tx1="lt1" bg2="dk1" tx2="lt2" accent1="accent1" accent2="accent2" accent3="accent3" accent4="accent4" accent5="accent5" accent6="accent6" hlink="hlink" folHlink="folHlink"/>
    </a:extraClrScheme>
    <a:extraClrScheme>
      <a:clrScheme name="Proposal 2">
        <a:dk1>
          <a:srgbClr val="1C1C1C"/>
        </a:dk1>
        <a:lt1>
          <a:srgbClr val="FFFFFF"/>
        </a:lt1>
        <a:dk2>
          <a:srgbClr val="5F5F5F"/>
        </a:dk2>
        <a:lt2>
          <a:srgbClr val="FFFFCC"/>
        </a:lt2>
        <a:accent1>
          <a:srgbClr val="4A5B64"/>
        </a:accent1>
        <a:accent2>
          <a:srgbClr val="AF9387"/>
        </a:accent2>
        <a:accent3>
          <a:srgbClr val="B6B6B6"/>
        </a:accent3>
        <a:accent4>
          <a:srgbClr val="DADADA"/>
        </a:accent4>
        <a:accent5>
          <a:srgbClr val="B1B5B8"/>
        </a:accent5>
        <a:accent6>
          <a:srgbClr val="9E857A"/>
        </a:accent6>
        <a:hlink>
          <a:srgbClr val="F3C43F"/>
        </a:hlink>
        <a:folHlink>
          <a:srgbClr val="66CCFF"/>
        </a:folHlink>
      </a:clrScheme>
      <a:clrMap bg1="dk2" tx1="lt1" bg2="dk1" tx2="lt2" accent1="accent1" accent2="accent2" accent3="accent3" accent4="accent4" accent5="accent5" accent6="accent6" hlink="hlink" folHlink="folHlink"/>
    </a:extraClrScheme>
    <a:extraClrScheme>
      <a:clrScheme name="Proposal 3">
        <a:dk1>
          <a:srgbClr val="4D4D4D"/>
        </a:dk1>
        <a:lt1>
          <a:srgbClr val="FFFFFF"/>
        </a:lt1>
        <a:dk2>
          <a:srgbClr val="666699"/>
        </a:dk2>
        <a:lt2>
          <a:srgbClr val="FFFFCC"/>
        </a:lt2>
        <a:accent1>
          <a:srgbClr val="8D8DB3"/>
        </a:accent1>
        <a:accent2>
          <a:srgbClr val="7A25D7"/>
        </a:accent2>
        <a:accent3>
          <a:srgbClr val="B8B8CA"/>
        </a:accent3>
        <a:accent4>
          <a:srgbClr val="DADADA"/>
        </a:accent4>
        <a:accent5>
          <a:srgbClr val="C5C5D6"/>
        </a:accent5>
        <a:accent6>
          <a:srgbClr val="6E20C3"/>
        </a:accent6>
        <a:hlink>
          <a:srgbClr val="66CCFF"/>
        </a:hlink>
        <a:folHlink>
          <a:srgbClr val="3333CC"/>
        </a:folHlink>
      </a:clrScheme>
      <a:clrMap bg1="dk2" tx1="lt1" bg2="dk1" tx2="lt2" accent1="accent1" accent2="accent2" accent3="accent3" accent4="accent4" accent5="accent5" accent6="accent6" hlink="hlink" folHlink="folHlink"/>
    </a:extraClrScheme>
    <a:extraClrScheme>
      <a:clrScheme name="Proposal 4">
        <a:dk1>
          <a:srgbClr val="10187C"/>
        </a:dk1>
        <a:lt1>
          <a:srgbClr val="F8F8F8"/>
        </a:lt1>
        <a:dk2>
          <a:srgbClr val="538DC7"/>
        </a:dk2>
        <a:lt2>
          <a:srgbClr val="CCECFF"/>
        </a:lt2>
        <a:accent1>
          <a:srgbClr val="879EC7"/>
        </a:accent1>
        <a:accent2>
          <a:srgbClr val="461B8B"/>
        </a:accent2>
        <a:accent3>
          <a:srgbClr val="B3C5E0"/>
        </a:accent3>
        <a:accent4>
          <a:srgbClr val="D4D4D4"/>
        </a:accent4>
        <a:accent5>
          <a:srgbClr val="C3CCE0"/>
        </a:accent5>
        <a:accent6>
          <a:srgbClr val="3F177D"/>
        </a:accent6>
        <a:hlink>
          <a:srgbClr val="0000FF"/>
        </a:hlink>
        <a:folHlink>
          <a:srgbClr val="008000"/>
        </a:folHlink>
      </a:clrScheme>
      <a:clrMap bg1="dk2" tx1="lt1" bg2="dk1" tx2="lt2" accent1="accent1" accent2="accent2" accent3="accent3" accent4="accent4" accent5="accent5" accent6="accent6" hlink="hlink" folHlink="folHlink"/>
    </a:extraClrScheme>
    <a:extraClrScheme>
      <a:clrScheme name="Proposal 5">
        <a:dk1>
          <a:srgbClr val="002F2E"/>
        </a:dk1>
        <a:lt1>
          <a:srgbClr val="FFFFFF"/>
        </a:lt1>
        <a:dk2>
          <a:srgbClr val="008080"/>
        </a:dk2>
        <a:lt2>
          <a:srgbClr val="FFFFCC"/>
        </a:lt2>
        <a:accent1>
          <a:srgbClr val="0E6A52"/>
        </a:accent1>
        <a:accent2>
          <a:srgbClr val="3553A7"/>
        </a:accent2>
        <a:accent3>
          <a:srgbClr val="AAC0C0"/>
        </a:accent3>
        <a:accent4>
          <a:srgbClr val="DADADA"/>
        </a:accent4>
        <a:accent5>
          <a:srgbClr val="AAB9B3"/>
        </a:accent5>
        <a:accent6>
          <a:srgbClr val="2F4A97"/>
        </a:accent6>
        <a:hlink>
          <a:srgbClr val="1ACE9F"/>
        </a:hlink>
        <a:folHlink>
          <a:srgbClr val="B5B5FF"/>
        </a:folHlink>
      </a:clrScheme>
      <a:clrMap bg1="dk2" tx1="lt1" bg2="dk1" tx2="lt2" accent1="accent1" accent2="accent2" accent3="accent3" accent4="accent4" accent5="accent5" accent6="accent6" hlink="hlink" folHlink="folHlink"/>
    </a:extraClrScheme>
    <a:extraClrScheme>
      <a:clrScheme name="Proposal 6">
        <a:dk1>
          <a:srgbClr val="000000"/>
        </a:dk1>
        <a:lt1>
          <a:srgbClr val="E3FFFF"/>
        </a:lt1>
        <a:dk2>
          <a:srgbClr val="4400A8"/>
        </a:dk2>
        <a:lt2>
          <a:srgbClr val="005452"/>
        </a:lt2>
        <a:accent1>
          <a:srgbClr val="92CAC9"/>
        </a:accent1>
        <a:accent2>
          <a:srgbClr val="009999"/>
        </a:accent2>
        <a:accent3>
          <a:srgbClr val="EFFFFF"/>
        </a:accent3>
        <a:accent4>
          <a:srgbClr val="000000"/>
        </a:accent4>
        <a:accent5>
          <a:srgbClr val="C7E1E1"/>
        </a:accent5>
        <a:accent6>
          <a:srgbClr val="008A8A"/>
        </a:accent6>
        <a:hlink>
          <a:srgbClr val="187C16"/>
        </a:hlink>
        <a:folHlink>
          <a:srgbClr val="6600FF"/>
        </a:folHlink>
      </a:clrScheme>
      <a:clrMap bg1="lt1" tx1="dk1" bg2="lt2" tx2="dk2" accent1="accent1" accent2="accent2" accent3="accent3" accent4="accent4" accent5="accent5" accent6="accent6" hlink="hlink" folHlink="folHlink"/>
    </a:extraClrScheme>
    <a:extraClrScheme>
      <a:clrScheme name="Proposal 7">
        <a:dk1>
          <a:srgbClr val="000000"/>
        </a:dk1>
        <a:lt1>
          <a:srgbClr val="CCFF99"/>
        </a:lt1>
        <a:dk2>
          <a:srgbClr val="CC99FF"/>
        </a:dk2>
        <a:lt2>
          <a:srgbClr val="1B3600"/>
        </a:lt2>
        <a:accent1>
          <a:srgbClr val="009900"/>
        </a:accent1>
        <a:accent2>
          <a:srgbClr val="B7CA02"/>
        </a:accent2>
        <a:accent3>
          <a:srgbClr val="E2FFCA"/>
        </a:accent3>
        <a:accent4>
          <a:srgbClr val="000000"/>
        </a:accent4>
        <a:accent5>
          <a:srgbClr val="AACAAA"/>
        </a:accent5>
        <a:accent6>
          <a:srgbClr val="A6B702"/>
        </a:accent6>
        <a:hlink>
          <a:srgbClr val="FFCC00"/>
        </a:hlink>
        <a:folHlink>
          <a:srgbClr val="FF9900"/>
        </a:folHlink>
      </a:clrScheme>
      <a:clrMap bg1="lt1" tx1="dk1" bg2="lt2" tx2="dk2" accent1="accent1" accent2="accent2" accent3="accent3" accent4="accent4" accent5="accent5" accent6="accent6" hlink="hlink" folHlink="folHlink"/>
    </a:extraClrScheme>
    <a:extraClrScheme>
      <a:clrScheme name="Proposal 8">
        <a:dk1>
          <a:srgbClr val="000000"/>
        </a:dk1>
        <a:lt1>
          <a:srgbClr val="FFFFFF"/>
        </a:lt1>
        <a:dk2>
          <a:srgbClr val="8C0039"/>
        </a:dk2>
        <a:lt2>
          <a:srgbClr val="660066"/>
        </a:lt2>
        <a:accent1>
          <a:srgbClr val="C58BF9"/>
        </a:accent1>
        <a:accent2>
          <a:srgbClr val="9966FF"/>
        </a:accent2>
        <a:accent3>
          <a:srgbClr val="FFFFFF"/>
        </a:accent3>
        <a:accent4>
          <a:srgbClr val="000000"/>
        </a:accent4>
        <a:accent5>
          <a:srgbClr val="DFC4FB"/>
        </a:accent5>
        <a:accent6>
          <a:srgbClr val="8A5CE7"/>
        </a:accent6>
        <a:hlink>
          <a:srgbClr val="E4005C"/>
        </a:hlink>
        <a:folHlink>
          <a:srgbClr val="C36C0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Proposal</Template>
  <TotalTime>3453</TotalTime>
  <Words>814</Words>
  <Application>Microsoft Office PowerPoint</Application>
  <PresentationFormat>On-screen Show (4:3)</PresentationFormat>
  <Paragraphs>325</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Tekton Pro Ext</vt:lpstr>
      <vt:lpstr>Wingdings</vt:lpstr>
      <vt:lpstr>Proposal</vt:lpstr>
      <vt:lpstr>Jesus Christ Disciple-Maker</vt:lpstr>
      <vt:lpstr>Review</vt:lpstr>
      <vt:lpstr>How Does a Church  Make Disciples?</vt:lpstr>
      <vt:lpstr>Corporate, Intentional</vt:lpstr>
      <vt:lpstr>PowerPoint Presentation</vt:lpstr>
      <vt:lpstr>Preaching</vt:lpstr>
      <vt:lpstr>PowerPoint Presentation</vt:lpstr>
      <vt:lpstr>Christian Home</vt:lpstr>
      <vt:lpstr>PowerPoint Presentation</vt:lpstr>
      <vt:lpstr>PowerPoint Presentation</vt:lpstr>
      <vt:lpstr>PowerPoint Presentation</vt:lpstr>
      <vt:lpstr>PowerPoint Presentation</vt:lpstr>
      <vt:lpstr>PowerPoint Presentation</vt:lpstr>
      <vt:lpstr>Teachers/ Helpers Required</vt:lpstr>
      <vt:lpstr>Response?</vt:lpstr>
      <vt:lpstr>Mutual Edification</vt:lpstr>
      <vt:lpstr>Relationship with Non-Christians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Paul</dc:creator>
  <cp:lastModifiedBy>Paul Barreca</cp:lastModifiedBy>
  <cp:revision>63</cp:revision>
  <cp:lastPrinted>2015-02-15T13:49:59Z</cp:lastPrinted>
  <dcterms:created xsi:type="dcterms:W3CDTF">2006-02-10T16:20:14Z</dcterms:created>
  <dcterms:modified xsi:type="dcterms:W3CDTF">2015-02-15T20:02:04Z</dcterms:modified>
</cp:coreProperties>
</file>