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D4C0-94F8-4F66-A78B-DEC600A97FF6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FD0C-D679-426B-B55E-50F3DC46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574" y="49162"/>
            <a:ext cx="6705600" cy="27530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The Wise Men:</a:t>
            </a:r>
            <a:b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</a:br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How Seekers </a:t>
            </a:r>
            <a:b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</a:br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Find Jesus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490" y="5574889"/>
            <a:ext cx="6858000" cy="108892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Matthew 2:1-15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What Happens When You Seek?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6814" y="4857134"/>
            <a:ext cx="8878528" cy="2000865"/>
          </a:xfrm>
          <a:solidFill>
            <a:schemeClr val="tx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</a:rPr>
              <a:t>“But from there you will seek the LORD your God and you will find him, if you search after him with all your heart and with all your soul.” (Deuteronomy 4:29, ESV)</a:t>
            </a:r>
          </a:p>
        </p:txBody>
      </p:sp>
    </p:spTree>
    <p:extLst>
      <p:ext uri="{BB962C8B-B14F-4D97-AF65-F5344CB8AC3E}">
        <p14:creationId xmlns:p14="http://schemas.microsoft.com/office/powerpoint/2010/main" val="77285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71437"/>
            <a:ext cx="6962775" cy="67151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900516" y="3952568"/>
            <a:ext cx="2743200" cy="747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500 miles</a:t>
            </a:r>
            <a:endParaRPr lang="en-US" b="1" dirty="0"/>
          </a:p>
        </p:txBody>
      </p:sp>
      <p:sp>
        <p:nvSpPr>
          <p:cNvPr id="4" name="Curved Right Arrow 3"/>
          <p:cNvSpPr/>
          <p:nvPr/>
        </p:nvSpPr>
        <p:spPr>
          <a:xfrm rot="5400000">
            <a:off x="3146322" y="943897"/>
            <a:ext cx="1897625" cy="36870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045" y="1061884"/>
            <a:ext cx="319548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1500 + Miles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9" y="176981"/>
            <a:ext cx="7975852" cy="6460439"/>
          </a:xfrm>
        </p:spPr>
      </p:pic>
    </p:spTree>
    <p:extLst>
      <p:ext uri="{BB962C8B-B14F-4D97-AF65-F5344CB8AC3E}">
        <p14:creationId xmlns:p14="http://schemas.microsoft.com/office/powerpoint/2010/main" val="103064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Wise Men - SEEKERS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182761"/>
            <a:ext cx="7886700" cy="3303639"/>
          </a:xfrm>
          <a:solidFill>
            <a:schemeClr val="tx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</a:rPr>
              <a:t>“Where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</a:rPr>
              <a:t>is he who has been born king of the Jews? For we saw his star when it rose and have come to worship him.”” (Matthew 2:2, ESV)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187" y="266804"/>
            <a:ext cx="4916129" cy="30368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Principle:  You will always find what you are looking for!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30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Things We Seek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763">
            <a:off x="523956" y="2060451"/>
            <a:ext cx="3200009" cy="1187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57" y="301957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633">
            <a:off x="5823489" y="1184829"/>
            <a:ext cx="2823244" cy="25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Seek the Lord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02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Who is Seeking?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1083" y="1238866"/>
            <a:ext cx="6607277" cy="2674374"/>
          </a:xfrm>
          <a:solidFill>
            <a:schemeClr val="tx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</a:rPr>
              <a:t>“The LORD looks down from heaven on the children of man, to see if there are any who understand, who seek after God.” (Psalm 14:2, ESV)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13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Who is Seeking?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5" name="AutoShape 2" descr="data:image/jpeg;base64,/9j/4AAQSkZJRgABAQAAAQABAAD/2wCEAAkGBxQTEhQUExQVFhUXFxwYFxgYGBwZGBoZGxodGBoaHRscHCggGyIlHRcWITEhJSkrLi4vGB8zODMsNygtLisBCgoKDg0OGxAQGywkICQsLDQvLCwsLCwsLCwsLCwsLCwsLCw0LCwsLCwsLCwsLCwsLCwsLCwsLCwsLCwsLCw0LP/AABEIAKAA8AMBIgACEQEDEQH/xAAbAAACAwEBAQAAAAAAAAAAAAAEBQECAwYAB//EADgQAAECBAQDBwMDBQADAQEAAAECEQADITEEEkFRYXGBBSIykaGxwdHh8BNCUgYUI2LxM3LSkhX/xAAZAQADAQEBAAAAAAAAAAAAAAABAgMEAAX/xAAiEQACAwADAQACAwEAAAAAAAAAAQIRIQMSMUETIgQyUYH/2gAMAwEAAhEDEQA/APmSFNuTpwg/AqJo9SaLJZusASaQ3wcrMcpZgAOXIa3sIvyeHcatjbBzQA0yqdDmYA6g0vTeNMbJ72YBSXW2U3IZLAaVFb6RMjFhEvJmCswAzMUsKGtCFM1Wrz0I7T7SBlKb9NSSUzGYhyO6rKDu1dnjA+3bw1UmvSkqQSpTOp6jcNuAaAPfSN0Hw5ypIYqqDSmw51bfhF/6dwpmrmTBTRmzJUblNwWsPIQ9lYNBUlRFqkpDgDQ5TUU7tHGtYz8k6dA6ZaBOyO2Vy8omJKgQCHooJGo3Ed7hFJWkKSQQbGOKn4aSohlFUtIDkF1pSq3NFCd7UjoOw0mRmluZie6qWf25SHd65R+c43G7ElF+DqYkAXA52hcmU7gPd+8CPIXMMpKdSXUbn/52EStAJY30rWGdSAnQD/bitfUjnQ/WB5kgB8oSXYFRNTyHDhDMTD4VcgdD9Dwj02SlXiSkvS0TlxprBlJoRYeWkk0Ngzl3G/mTBKkGgyhgddKH7ecVx+DyzUFPgFSHYPms1mjdJUlanDpNj5u48oj+FrWUck9RRN3B5XbqN40WolnDb/EYSyHIRRjU6P8AJ084Il8+PrDcaabQkkYT5b/TjGS5QDe9o1da6gJAf9wc+Q3+Y8cOe9WgZnqeL6DQQ7idQCpmOby9i2kelpevHXXj7xCJdSAGOp3cwRMoGt9IRoLVCTtDCnMCgl75T4TuP9eY8oDE8L0OZP7W7yXo/LiIdLwxVXzgLtDDpACgcqkjuqv0bUHURSO4wCfGoUkAp0VY8aeLWrUO0Wk5crs2nGmhMUVjHAAGVeZjmNiO8wBGnrSBpxU4Lsq9Bmp1NuEaFC1TOB+1EkuUgd2rbgXEZTlp7hZ0MTvUjXcRVU1ebvKDl6gauzHZ4pLT+iQSykE3/gduRjRGNKhGL5rpmhIqDYDV/mGH9qOlfz7wD24gJUhYYXsaDUEbQySvNSxDAj80MNJYmL9FM1LKTXuksTsY3XIY3O3GIxQCSzZncsagafMSFVymrimnMc456sOoR4RClqASHLintBeHLqLpfnoX286RXETEsKEgg90Hw1ZszfjiC5c4TFhmapBIYgUoWv04xrlJ/wCYdGKWXozlmUAlRlKSAWYl345daNQVHGJ7WkIIzJAAoO6wcbkMwajNpeIw04JJChnaykUZO7XHnEYtf+EurMdAzPoXfzpvGVJ9kzQ2urR0H9PyJf6aHKi7Eh+Jo4rtSOgmLSBmAGVJ7zKCcw5nT3sIQdnz0hCO+U5UuS2mrHS99OJh7hJKphBWgJSB3EKQ5SP5EOwUaDVhzMYeWP7Wyi8oGxuEmTFBSUGpLDKUqU5uLdQatpBuAWAghC+9nKgQVJUVu5ChYOKcIaDApVXMqt3Lg8xY6aaQrm4aalfgZJLuC+U0FSP20dtOsRTvCTG+C7WzoCmY1oS4p/sNKwUnHlRLJLAPm05PC7sdJSkIUEsnwqAZwauw4wymzdLh6PWKqOYLS/w9MxAPdLKBvVmb1exjL+5LMot/tvzax9DFf0AbUq8eGENWNedONIG3oaiY9pzggJKlMK0Z8zAGkbFRLOW1YXAZw55bQp7XkpQJZWGS5D2yUuGu+3CDJ045EsWKmTTYiquLJJPUQ/wLRphMIQhGgIGupr8xqcOrMA9/Z4uAwCSbhgOAiQa1u29L+m8I5MXSwlkf9+0Czpxsz7n7QTMX/KgjJcxIrTyhGFIDmLKSO7fiGikxKjqB6150Ea4mbLq5A6wtnzQBSaGrQhh0a0KkmMkbYmUQHzKPK3OjQrXKQXzlROsQcYCQCC2pFum8aHEo/akq4F/RhFoRaD4J8RKCXKPCpIBQsOlbPV7gh/FA0jHOCFJOYePMXI/i9K0ZjDTEFj+0C+UOSeBoHB4QvnyCplDMlY8KglRVeoIbvC1IupfGK6uwWflUEJYGpB1ofz1jEqVLQlgVIzWoW3G5H1aKnErSQClKVAuLsrWmgI2vGqsSoS//AB3UWUFVpcENS94tEm6EXaqMoGUhUtRzDYHUDhG/Z7mXnzMUv5DjE9sAKU4RldiQ5AOxIYAHjAmAmHKZTVcvy1pvpFXsRK0NWaLJBzG41S2n5vBMnD50DkCCNDvAs2YO8a1ooajYwZ2eR+mKwqOZzk4JLkllDQlwRw8jEYcLPhc6Bqnfzv5QKEnMUm4013f2hl2avKDQl2BAfQvVukbGqiTjr0ZSZqSkApa3ezVB3bV/SkFTsK6SxIcVBDh9CNeFtorg2JdJvXLUvStCXf0j3aCVAJYlQKgALFyHcMS1vSMjf7UjXFJK2dN2NhCEoZOgNwXXcKU7eGwHWOmwQISHBpY39QOEc3hpijRQZw2wJFnJF+MPMMVUoFb6njHn8rd6XdVQ5kOb30b3tG800qNH+IDkpzBgTmahf6QaZaqMaG+/WM1u/CMvQYJAJYwRLQ7W6n4gdMshRHGukESQQbO0arpCs1GGA/cXMeUgDQkNWKTZxuzDSntvEFcwpeg2Jp6aWhHYqTF3bc0ZRmsFZmYNYgdaxbsmdmlhZDlQykfxSKZfruekY/1JLUZJJIzFSKpt4qO1SOUD9nS1qlMSHBUFEUFC9rm94arh/wBHyhshIYuapo3tzpA61lxSp8gItJl2NTQJJZ+LttGc5AcArNVd572PpakRlrCkeSDwJfT5gbEAhyCBtSj7xrMcEANa7/HxGGImGmbdvS45wyix0wZKjQfuI0p1ePJDu78duDk1jyJ5o9L00NHEWzUa52u0dQWygCmplGu44DhG09KVIYgPp/8AT6DlFZVjTzjXDyy7BQ6jXaKwjWk5ClWGL0UocQR7tC4ytFKVdi5p5C8dBiMKXIu7FrbuIV4iRQFIH1ENJHRpiTGSEhCkqSllEWFXD1HnvA2Fm5M0tTnPVCqOoC4PEOObw07VKQgEG96W28oUTJWcLAJ7rKSRdxY1rR/WLQtxEkleE9pyiZSgUnU5j+bCOZwE4pWF3Z0nUszv0jpl9o55P6au6oB20ULOk7Cj8Y57schM9IVZyOrECNEF+rTJSeoczJOdDljQkFr6xh2fJJTQnWlxBcqQpCBkGdJBdGqCTdO//r5R7sRQKFVoFe//ACFSpHNnMzO1Zi0BClOA4AYMx0s9DYvFJCjoSOVIDRBWHaN/VRWIj2cnrGWFxOShAI2Ifg7bwdicVnSjKqywQBTQve0LJSHg1aaJ5jRtDEJRV2Wi5UfQMEyCMuotUhtgPiH+CL1ZRHK3COc7MxNGyC97kx0OCNiSXpYN5R4/JBv4bpJMZplChbUPXXnzjbEzKPUVuK/95R6UevFqwJjlM9ecLCBDbDFz5ZYas4L1HA7xkkizv7QpzDNU3r56wQZ2Wu4fhFOtHOIZMmt4VANTcwAZqihw5/2eh35c4maKM9TalH0F6QEhSspLEkFmNE2fry5wKXoUjLGElKrgAFWUnvPudCYjsHGEoUDVlucp0UH1d2Y1BasZTTkXbxBq1bR08a6wm/p/FKXMCFKJUpJAZy2U1SQNeHtFenaDC/Tq8YpagQhm0ANdtdIEn43/AMdDaur0pSCpMtGQg3oC4pwbo8AYmYgFnUMpDZUuxdwxJtUPEYpPBkXK8qkgsbjhZ6VpyiJi+6FP1fyYQH2jiifEGLhtixqxvG6GUk8XJHH6cBFOtAZXCEFxXl+X5QWsBnFeftAWFSAt3um3WkFTV1SBteEaVhJFTe/1i6E5TryaBkJqa8oLlYd6qb1h/PBXRcziFJLC1n+0Lk3pRnNw3w0F4mSQU7Ow0MAS5RUW8nDxRCUKe1pn+OYgd5lOniFVLNqCPIwlwDuasaCvF38vmHf9RylIAL+JJTSjEEEejwp7JDiZayb8DFov9bF+mWJlJmS8tjUoUaZSPhrxy8ye0wKAykM42Iu0dRiEHIUi+Y22a3C3vHK4+WQQenURThoTkR1+BLgFOg60/wCwuIKSVILF+8NFcDseMRgZLoSQxzDyMRL7qlANm/dEvo9HKIg6QonV4BlmDJEepIxxGcgCg8PnBE0EqlJtYkjUGlfWBpMw0Bfg/wAcI1wy/wDKnkPmM7RpX+HcYIgGOp7KmxxOBnx0GCxrRjlE1tWdkk0hX2kaH4gSX2tygTtDHuDE1DRIwaLTplUjmDS2vzGsyclmtQceu/SFAxXUPzI41i0zFjUlxYNTnw0MBwYQwYrYitHNA250Ee//AKPcKZYILMCHckavrv0hd+sCG5wJLxJ/TFGcK9Lt6DoYH47CwrFYnvPTYDYkZnH/AOYRLaXinGsy42md4e5g6YtX6YINmIHHf7Ql7YnDMF6lAbUU36EW2i/FCsJ8jyzrJc5QIaigTS96NwsYviceApDggqYMaEsdS1bwB2dPUUZwoOoAjU8jw+8D9tTaS5jfu1N9Q+zRHpcqKXljbFsohh4QVGj6UB019IxSvKakd4O+j/DxgnFEpJBvtpAmJxqkoWdcqrM7gMBWOjBvASdDJIKpssAljmB00BhkiS2t/M7GPmmH7cn/ANuc+IWlaFdxm8ITXMWt97x9A7KUtUmUqa36ikgqYMK1FNCzRTl4HD0nHkUvAyXfpB6FNxhYFMo6wwkLJ2iNDSM8cpgH0IaBcLQh9B7wT2qrudYHXMZSjsB7Q68E+An9QpC5K6WYg60jmcBMEog6kEEbfTSH/aWLJQpgzAne1nOmscvh5+ZaaXNRvwEMrawKVelVTPENAWA50vtCHtNDpfZTW4CHOPTlUUi7/n/YW4xLSmN855tl9orxpJ2LyeUFdgzM0sJZJNb/AJyjySUzVMBbXW0A9l4hKaAKNXal7UaDJ6/8gBuWajO++sdL0mnhzMpNLiCJT7RmmU0apDakR6DZNRGP92VBIIDB22D7VpGmF8Zb+I94XI9NoJw2JZZcGobfeJdcwr28bOkwq2YwejFwlwy3GnnG6XBrGWtN7WD+ViomZOeF8hDihLfn3ghMmvivZoW1YKwpNmRCZ7RsrAPZXmn6RjNwCwbpPXyp8QVOLItUyE4isCpmsPP1ik1CwCWNLwEmYWrDxSYJOh7JnDLWtoU9teENYkkDQE1Pmw9d4mXOozxTHLzIUOHtAiqkdJXEJ/p3G6EnunWlCHts6TG3bmJzpYaLs38vxo5ns3FZZo2ND8Q37SnnKWcOOtD9zDShU7JwncKGhbKOI/PKOQ/qnHKM7K5ygBgeNTHRSsRSOW/qKWf1SvRQHQgWh+BVPRef+gN2arNNlhVRmBI3asfXDMJq7g184+PYLxpahcV2rH1DCYkZEbgCB/LjbQv8bxjFJqmjCD8KzfSE39w6hB2Hm2jE4mlm3a00BPWAZxcmrFk1b0O4j3ac/wBvpGEtiTTQO4+DpDxWANJ80KlqKUnLlIJJ1FxxYho45U+tCxelLctuUdL2pNyOAohCgQoAUBNiNnseh3jkAM2rbfmkNBIDujXGTnUSQH9ucL1gEnWrwzx8sBZAoNGtCyeO/ThFURl6YdngJX3my6/EOO1VpBlqSxofz3jn8QQJhIBu9oIXMDX6NX7wWr0TzAZBe35yjfKHABqdi5tr1gRg7gmzl7vwgnIdX7tG15xpZSPhdaSLO3nTd/tFk4Y5gqoNKb/V48lIoxFtacK82gxKAUktVL5hdjZ96wjlRVcafoRL1ap4awywzmmUEMO9YB7HV9aQq7rAlRBII0+tdoa4egIBIcOGF2GrPTjp1jNI1wjhpLnEHMmpBB19TBsrtO5AG3Dj1hJOm18SS+go+1qGMTOI1cEE2Ibg1oZQUiPI+unXy8YDVLMN6gvrwtETcUkliCdbhvmObkzNDVxbfQgV9IInzM1nZ6HUACxLV5wj4tOXJgxxiXAKbaAe16wvmsQ5DnYhq9OsYCeQTS1h/s7gcR7wcqelYJB7wNQzk8WJofiOcXE5KM/MFLB2ZntV4zmpNdoKn4cggoUQKOn+QuH/ADXSKTJAcijjRzy62inYR8cjnp1DexhiMWFCp6HfpG8/s0VpV2e55U4xnLllAYU1LgV58Yq5qSM345RZvIn0/Lwq7dmuUgDQ+ZtDN287i0Ar785PD4H1gQe2NNPrQDJkZZwTsR7PHYYeeWHKEHd/Vb16PDJSCn90DkldDcMKsbS58Fy8bCBE8xsjFcIlRahxiMS/tGsidfnCcYkGNUYkDWFpA6j+csFJcCoIPGkcFInVCVW0OpEdBM7SDGuh9o5ZIcjdxDQiqJSuIfiTWrjZ6U0haarYakCDe1scJigQGIDEadNxtAMhX+RP/sPeGUKFnNsF7bkFCwNx8xBSWvQhxDP+rJYJQU/7D2MKkYzKjKTpZvfeG9iib/tpWSQHfbrWKf3Sku2o302fbhFcLhysEhzuKWAcmpjdCAoUZi9HY8L9Y0Ok9GipNYaf3DglwGGrC9LN8xEpahYO5uDUDj/rEzUIlkAKU6gWUE0fwkMS7fW0RKQe8oskblLB70Y31hcof9r03FQQ6SQaAW4mzk6N1hmlagkjJWiaXDDw306XhTKJTm6OFUFnJAs8XxmIfvBeYlnUwB5EiEcbdFVLrGw1OIzLzBnPAbWppVoqMSyTrpZ7cTxhdOoGctcChDjiNqcYgzVnvFRLavWzFukOoIg+VrPodJWbAOb9Pz4glGIVUEoHdahqdWJhXKIrmBNBlZQHAacLRth5mVidHJVZqV94E0LxvVY2lYuWpKaDc8nsNTuWiipyUlwSdUh+NS99qMaGFkxQSQXCjroX0NqHnA8zEP1NYEYDy5azDo5M0KUxUO8MoTd9zVgNY2kpBUXXpUhPe50uKXBtHMyMQpKnSK7M99GOjQVJ7TIy2LVLhq6WMLPhfwpx/wAhVTHM4oYBR08XA8tPWMpeV0gubU/ceo4QAMc9AVBQLgJAKSX1p8RSTiKnKVVs1812bZ4VcVLRpc+4MjMTpUHeggDBySFKJZ1GhuGd/oIr/dFgktc6d7kTqKe8SnHZQyRcV47Hh0jurWIi+Vt2yUyVGeVZTTYAVZnaD87sST1havtE92gobtXj5bRQ44vUMd2b04wfxyYFypBypxSWeh2rHh2gp7fWF4nEuQCd9WEURirW5kP8w34lRy5mORi+T/musVm4ovzvq0L5GOAu1NaV+/pFlz7G19GjPKFM2Q5E4mippNGjJafWJM99YGM5X5pHKyc1aJnS6jf4jJRYxTEYgjU00t0gUYlzWnB3iqUqIS6p0aTpr3MBqTBUxeloEWqGiJNBcie1QzNX/p1i601auzu44Xs28VVKFTnArQqS1N2ikksGLMz8unGnlFM9RS2sYWlacqgaqIqyXZVwxbU3ggyHHfQ6tVKJ2cmpAeoo+sAmaAE0OUaEsOIBTvGc2fnUSWauUFy2tPvHdWwvkivQteIU4yFZBdnoNi2hECHKUhmBBZmpzH0iBLbxJ1qCW6RaWKqdJ4Zat124w6SXhCcpP01KhlysDWiqhzy1avnFQlL36j8oIjOaUoKVtxtrHpSyFA2It+G8GhHJMu4pT7fWkaTZgLZbgu7MODDTXUxmpZJru5alTHirkKFqXjqOTrw0URuLbE9ODRIlPoQ9aMaauKRiBxiUpegrHUdd/Cq1Pc8ohKmr12/5Ek3/ADpFXZmp6wwgdPWTYEpVqXcjboxjKa/8QkW5kcHgaJeu53f5hFGijn2CpUwk2FuT8eF48pZoHAHGo5+/KIkfpjxFRoaJa+hc0b1jCSWINQNSLB+GsLR1tYazCSA+wAs7R79Is72LEa+VzF1T+7lOUgVdq+hjJY2f5fhHILSM0qq7RGbhF5ilA94l21OnGIKdwx46+QhrFpkCa33t5RvhsRWjim+Y8xSBf0yztTXrGkx0hOYEbMYSSTKccmmF/qJbumprp5ffjFJk2m/qOVLRhKW9N+VY0msbFVq7k7xncaZsUrRhMR+W84FMvpG65+0Uzc9odWZ5dW8I/UcN/wBjEprFypjtFFGCJgWFZiSCQSdWAd/XkIpPlKd1XPrF0lP7gTsEsB1JiqAH2i0VQsp2RMkkGtOjRTrBMuQVFkgqps3vFlycrpUFBb2ag57Q3YRxtlZBVlP8Tcn2cxrh8AtVUoWoGjgFmF6s1IyKW0FIumcoJKQo5XsCQD0gV/ge11fwgSqOCBq2o5biLSlGoDEXNre8EYOWDmJVlATShJPClANyYvPQkqYkvQtRrXLQrmrpgclHVgPMSDYZeFTyvaMwjh1g+UhOia+kX/TrU5Ry+IR8vwm5WL0INjY3+ImZKNaasR9oMmy0gEAnKTffpAkyU1GgqdhxKiAtj4Xa4Ni1KxjnSXdLPVwXbYAU8yYMnYRJRnE1Bb9jFKuQBd4AUakl3fkesUWjOyQRq/T7xU7x5/xvwxYJhhScOkEsVAbE2fY1jQkk0AcjwpD0HnA5EWlTiKBShxBbzhWOvKCFJDXrXNQUOjV2vHkeGw5v3m5RihfWnP3jZSxWqa3oKcg1IDCqLoWXo16UYnR2uTajxWYwS3eKtXofKB8tmLt0fpE5357O9OL1hWh1JUeEsnnFVIANajVo0CwbhQ3YxJTmcp8vvHNgUV8IJykEAClLe3xEGa4qHL0NvTSIILWG75a8neMUqY69Im0VTaJYG5Irs7xBOot6xsvQADZ294xVJNaeVPSFsavqM5ytIxeNCC8UJYwyJSW2f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5" y="1140543"/>
            <a:ext cx="8348816" cy="5565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020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37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Medium" panose="020E0602030304020304" pitchFamily="34" charset="0"/>
                <a:ea typeface="Adobe Fan Heiti Std B" panose="020B0700000000000000" pitchFamily="34" charset="-128"/>
              </a:rPr>
              <a:t>How Do I Seek after God?</a:t>
            </a:r>
            <a:endParaRPr lang="en-US" dirty="0">
              <a:solidFill>
                <a:schemeClr val="bg1"/>
              </a:solidFill>
              <a:latin typeface="Albertus Medium" panose="020E06020303040203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0" y="1081549"/>
            <a:ext cx="8448010" cy="559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16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3983</TotalTime>
  <Words>159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Fan Heiti Std B</vt:lpstr>
      <vt:lpstr>Albertus Medium</vt:lpstr>
      <vt:lpstr>Arial</vt:lpstr>
      <vt:lpstr>Calibri</vt:lpstr>
      <vt:lpstr>Calibri Light</vt:lpstr>
      <vt:lpstr>Office Theme</vt:lpstr>
      <vt:lpstr>The Wise Men: How Seekers  Find Jesus</vt:lpstr>
      <vt:lpstr>PowerPoint Presentation</vt:lpstr>
      <vt:lpstr>Wise Men - SEEKERS</vt:lpstr>
      <vt:lpstr>Principle:  You will always find what you are looking for!</vt:lpstr>
      <vt:lpstr>Things We Seek</vt:lpstr>
      <vt:lpstr>Seek the Lord</vt:lpstr>
      <vt:lpstr>Who is Seeking?</vt:lpstr>
      <vt:lpstr>Who is Seeking?</vt:lpstr>
      <vt:lpstr>How Do I Seek after God?</vt:lpstr>
      <vt:lpstr>What Happens When You Seek?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14</cp:revision>
  <dcterms:created xsi:type="dcterms:W3CDTF">2014-12-04T20:44:11Z</dcterms:created>
  <dcterms:modified xsi:type="dcterms:W3CDTF">2014-12-07T15:07:12Z</dcterms:modified>
</cp:coreProperties>
</file>