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4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7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B714-9867-4FB7-BDDC-928A9BDBA0D8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6FAB-0DEA-4944-A0BB-6414F54D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Simeon and Anna</a:t>
            </a:r>
            <a:b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</a:br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How the Watchful Find Jesus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413271"/>
            <a:ext cx="5051621" cy="48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638800" y="-381000"/>
            <a:ext cx="3505200" cy="5444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Luke 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2:21-38</a:t>
            </a: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489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First Advent/Second Advent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410200" y="1295400"/>
            <a:ext cx="3733800" cy="4899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324627"/>
            <a:ext cx="5051621" cy="48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5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Simeon and Anna</a:t>
            </a:r>
            <a:b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</a:br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How the Watchful Find Jesus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413271"/>
            <a:ext cx="5051621" cy="48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638800" y="-381000"/>
            <a:ext cx="3505200" cy="5444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b="1" dirty="0" smtClean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  <a:p>
            <a:pPr algn="r"/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Circumcision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of Jesus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Luke 2:21-</a:t>
            </a: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411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Simeon and Anna</a:t>
            </a:r>
            <a:b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</a:br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How the Watchful Find Jesus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413271"/>
            <a:ext cx="5051621" cy="48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638800" y="1600200"/>
            <a:ext cx="3505200" cy="346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Purification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Of Mary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Luke 2:22</a:t>
            </a: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965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Simeon and Anna</a:t>
            </a:r>
            <a:b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</a:br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How the Watchful Find Jesus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413271"/>
            <a:ext cx="5051621" cy="48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638800" y="1600200"/>
            <a:ext cx="3505200" cy="346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Presentation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Of Jesus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Luke 2:22-23</a:t>
            </a: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949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Visit to the Temple</a:t>
            </a:r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Purification.  Leviticus 12:2-8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Presentation.  Exodus 13:2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nuggetnetreview.com/blog/wp-content/uploads/2010/03/rebuilt-jewish-temple0331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5033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1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Simeon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219200"/>
            <a:ext cx="3772861" cy="489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638800" y="1600200"/>
            <a:ext cx="3505200" cy="346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Spirit Filled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Righteous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Devout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Waiting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861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Simeon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919974"/>
            <a:ext cx="264033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nuggetnetreview.com/blog/wp-content/uploads/2010/03/rebuilt-jewish-temple0331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29474"/>
            <a:ext cx="5503332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5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Anna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9" y="1222664"/>
            <a:ext cx="5991524" cy="4568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638800" y="1600200"/>
            <a:ext cx="3505200" cy="346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Israelite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Prophetess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84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  <a:cs typeface="Aharoni" pitchFamily="2" charset="-79"/>
              </a:rPr>
              <a:t>Watchful</a:t>
            </a:r>
          </a:p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341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  <a:cs typeface="Aharoni" pitchFamily="2" charset="-79"/>
              </a:rPr>
              <a:t>Common Theme</a:t>
            </a:r>
            <a:endParaRPr lang="en-US" b="1" dirty="0">
              <a:solidFill>
                <a:schemeClr val="bg1"/>
              </a:solidFill>
              <a:latin typeface="Segoe Print" panose="02000600000000000000" pitchFamily="2" charset="0"/>
              <a:cs typeface="Aharoni" pitchFamily="2" charset="-79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638800" y="1600200"/>
            <a:ext cx="3505200" cy="346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Trebuchet MS" pitchFamily="34" charset="0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189" y="1219200"/>
            <a:ext cx="5051621" cy="48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6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58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Segoe Print</vt:lpstr>
      <vt:lpstr>Trebuchet MS</vt:lpstr>
      <vt:lpstr>Office Theme</vt:lpstr>
      <vt:lpstr>Simeon and Anna How the Watchful Find Jesus</vt:lpstr>
      <vt:lpstr>Simeon and Anna How the Watchful Find Jesus</vt:lpstr>
      <vt:lpstr>Simeon and Anna How the Watchful Find Jesus</vt:lpstr>
      <vt:lpstr>Simeon and Anna How the Watchful Find Jesus</vt:lpstr>
      <vt:lpstr>Visit to the Temple</vt:lpstr>
      <vt:lpstr>Simeon</vt:lpstr>
      <vt:lpstr>Simeon</vt:lpstr>
      <vt:lpstr>Anna</vt:lpstr>
      <vt:lpstr>Common Theme</vt:lpstr>
      <vt:lpstr>First Advent/Second Advent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Simeon’s Song What Do You See in Jesus?</dc:title>
  <dc:creator>Paul</dc:creator>
  <cp:lastModifiedBy>Paul Barreca</cp:lastModifiedBy>
  <cp:revision>9</cp:revision>
  <dcterms:created xsi:type="dcterms:W3CDTF">2012-12-30T01:15:43Z</dcterms:created>
  <dcterms:modified xsi:type="dcterms:W3CDTF">2014-11-30T14:59:23Z</dcterms:modified>
</cp:coreProperties>
</file>