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sldIdLst>
    <p:sldId id="259" r:id="rId2"/>
    <p:sldId id="258" r:id="rId3"/>
    <p:sldId id="256" r:id="rId4"/>
    <p:sldId id="260" r:id="rId5"/>
    <p:sldId id="264" r:id="rId6"/>
    <p:sldId id="265" r:id="rId7"/>
    <p:sldId id="266" r:id="rId8"/>
    <p:sldId id="267" r:id="rId9"/>
    <p:sldId id="263" r:id="rId10"/>
    <p:sldId id="268" r:id="rId11"/>
    <p:sldId id="26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133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8C0A109D-44DB-4ADE-AAAA-B292D9B2E442}" type="datetimeFigureOut">
              <a:rPr lang="en-US" smtClean="0"/>
              <a:t>10/5/2014</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BF8BFC6-F876-4F34-94D7-B542AD23157E}"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0A109D-44DB-4ADE-AAAA-B292D9B2E442}" type="datetimeFigureOut">
              <a:rPr lang="en-US" smtClean="0"/>
              <a:t>10/5/2014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8BFC6-F876-4F34-94D7-B542AD23157E}"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0A109D-44DB-4ADE-AAAA-B292D9B2E442}" type="datetimeFigureOut">
              <a:rPr lang="en-US" smtClean="0"/>
              <a:t>10/5/2014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8BFC6-F876-4F34-94D7-B542AD23157E}"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0A109D-44DB-4ADE-AAAA-B292D9B2E442}" type="datetimeFigureOut">
              <a:rPr lang="en-US" smtClean="0"/>
              <a:t>10/5/2014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8BFC6-F876-4F34-94D7-B542AD23157E}"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0A109D-44DB-4ADE-AAAA-B292D9B2E442}" type="datetimeFigureOut">
              <a:rPr lang="en-US" smtClean="0"/>
              <a:t>10/5/2014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8BFC6-F876-4F34-94D7-B542AD23157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C0A109D-44DB-4ADE-AAAA-B292D9B2E442}" type="datetimeFigureOut">
              <a:rPr lang="en-US" smtClean="0"/>
              <a:t>10/5/2014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8BFC6-F876-4F34-94D7-B542AD23157E}"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C0A109D-44DB-4ADE-AAAA-B292D9B2E442}" type="datetimeFigureOut">
              <a:rPr lang="en-US" smtClean="0"/>
              <a:t>10/5/2014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F8BFC6-F876-4F34-94D7-B542AD23157E}"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C0A109D-44DB-4ADE-AAAA-B292D9B2E442}" type="datetimeFigureOut">
              <a:rPr lang="en-US" smtClean="0"/>
              <a:t>10/5/2014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F8BFC6-F876-4F34-94D7-B542AD23157E}"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0A109D-44DB-4ADE-AAAA-B292D9B2E442}" type="datetimeFigureOut">
              <a:rPr lang="en-US" smtClean="0"/>
              <a:t>10/5/2014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F8BFC6-F876-4F34-94D7-B542AD23157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0A109D-44DB-4ADE-AAAA-B292D9B2E442}" type="datetimeFigureOut">
              <a:rPr lang="en-US" smtClean="0"/>
              <a:t>10/5/2014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8BFC6-F876-4F34-94D7-B542AD23157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0A109D-44DB-4ADE-AAAA-B292D9B2E442}" type="datetimeFigureOut">
              <a:rPr lang="en-US" smtClean="0"/>
              <a:t>10/5/2014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8BFC6-F876-4F34-94D7-B542AD23157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8C0A109D-44DB-4ADE-AAAA-B292D9B2E442}" type="datetimeFigureOut">
              <a:rPr lang="en-US" smtClean="0"/>
              <a:t>10/5/2014</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BF8BFC6-F876-4F34-94D7-B542AD23157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10" descr="http://www.morningstardayton.org/images/manofgod%20womanofg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304800"/>
            <a:ext cx="8694965" cy="5410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12556" y="4837837"/>
            <a:ext cx="8694965" cy="1754326"/>
          </a:xfrm>
          <a:prstGeom prst="rect">
            <a:avLst/>
          </a:prstGeom>
          <a:noFill/>
        </p:spPr>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Biblical Manhood </a:t>
            </a:r>
            <a:r>
              <a:rPr lang="en-US" sz="54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and Womanhood</a:t>
            </a:r>
            <a:endParaRPr lang="en-US" sz="5400" b="1" cap="all" spc="0"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Tree>
    <p:extLst>
      <p:ext uri="{BB962C8B-B14F-4D97-AF65-F5344CB8AC3E}">
        <p14:creationId xmlns:p14="http://schemas.microsoft.com/office/powerpoint/2010/main" val="12113178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LUST.  Judges 14:1-3</a:t>
            </a:r>
          </a:p>
          <a:p>
            <a:r>
              <a:rPr lang="en-US" dirty="0" smtClean="0"/>
              <a:t>PRIDE.  Judges 14:8-9</a:t>
            </a:r>
          </a:p>
          <a:p>
            <a:r>
              <a:rPr lang="en-US" dirty="0" smtClean="0"/>
              <a:t>ANGER.  Judges 14:10-14</a:t>
            </a:r>
            <a:endParaRPr lang="en-US" dirty="0"/>
          </a:p>
        </p:txBody>
      </p:sp>
      <p:sp>
        <p:nvSpPr>
          <p:cNvPr id="3" name="Title 2"/>
          <p:cNvSpPr>
            <a:spLocks noGrp="1"/>
          </p:cNvSpPr>
          <p:nvPr>
            <p:ph type="title"/>
          </p:nvPr>
        </p:nvSpPr>
        <p:spPr>
          <a:xfrm>
            <a:off x="0" y="570156"/>
            <a:ext cx="9144000" cy="1054250"/>
          </a:xfrm>
        </p:spPr>
        <p:txBody>
          <a:bodyPr/>
          <a:lstStyle/>
          <a:p>
            <a:r>
              <a:rPr lang="en-US" dirty="0" smtClean="0"/>
              <a:t>Samson – the unbiblical Male</a:t>
            </a:r>
            <a:endParaRPr lang="en-US" dirty="0"/>
          </a:p>
        </p:txBody>
      </p:sp>
    </p:spTree>
    <p:extLst>
      <p:ext uri="{BB962C8B-B14F-4D97-AF65-F5344CB8AC3E}">
        <p14:creationId xmlns:p14="http://schemas.microsoft.com/office/powerpoint/2010/main" val="9869374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4724400" y="457200"/>
            <a:ext cx="4191000" cy="5943600"/>
          </a:xfrm>
        </p:spPr>
        <p:txBody>
          <a:bodyPr>
            <a:noAutofit/>
          </a:bodyPr>
          <a:lstStyle/>
          <a:p>
            <a:r>
              <a:rPr lang="en-US" dirty="0" smtClean="0"/>
              <a:t>“</a:t>
            </a:r>
            <a:r>
              <a:rPr lang="en-US" i="1" dirty="0">
                <a:effectLst/>
              </a:rPr>
              <a:t>that according to the riches of his glory he may grant you to be strengthened with power through his Spirit in your inner being, so that Christ may dwell in your hearts through faith—that you, being rooted and grounded in love, may have strength to comprehend with all the saints what is the breadth and length and height and depth, and to know the love of Christ that surpasses knowledge, that you may be filled with all the fullness of God.</a:t>
            </a:r>
            <a:r>
              <a:rPr lang="en-US" dirty="0"/>
              <a:t>” (</a:t>
            </a:r>
            <a:r>
              <a:rPr lang="en-US" dirty="0" smtClean="0"/>
              <a:t>Eph3:16–19)</a:t>
            </a:r>
            <a:endParaRPr lang="en-US" dirty="0"/>
          </a:p>
          <a:p>
            <a:endParaRPr lang="en-US" dirty="0"/>
          </a:p>
        </p:txBody>
      </p:sp>
      <p:pic>
        <p:nvPicPr>
          <p:cNvPr id="8194" name="Picture 2" descr="Our Experience in Prayer of the Three-Personal Life of God – By C. 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428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8307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r>
            <a:br>
              <a:rPr lang="en-US" dirty="0"/>
            </a:br>
            <a:endParaRPr lang="en-US" dirty="0"/>
          </a:p>
        </p:txBody>
      </p:sp>
      <p:sp>
        <p:nvSpPr>
          <p:cNvPr id="3" name="Subtitle 2"/>
          <p:cNvSpPr>
            <a:spLocks noGrp="1"/>
          </p:cNvSpPr>
          <p:nvPr>
            <p:ph type="subTitle" idx="1"/>
          </p:nvPr>
        </p:nvSpPr>
        <p:spPr>
          <a:xfrm>
            <a:off x="4724400" y="304800"/>
            <a:ext cx="4038600" cy="6172200"/>
          </a:xfrm>
        </p:spPr>
        <p:txBody>
          <a:bodyPr>
            <a:normAutofit/>
          </a:bodyPr>
          <a:lstStyle/>
          <a:p>
            <a:r>
              <a:rPr lang="en-US" sz="3200" b="1" i="1" dirty="0"/>
              <a:t>Where are all the real men?” is regular fare for talk shows and new books. You asked them to be women, I want to say. The result is a gender confusion never experienced at such a wide level in the history of the world.</a:t>
            </a:r>
            <a:endParaRPr lang="en-US" sz="3200" b="1" dirty="0"/>
          </a:p>
        </p:txBody>
      </p:sp>
      <p:pic>
        <p:nvPicPr>
          <p:cNvPr id="205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0361"/>
            <a:ext cx="4267200" cy="673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25105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059"/>
                                        </p:tgtEl>
                                        <p:attrNameLst>
                                          <p:attrName>style.visibility</p:attrName>
                                        </p:attrNameLst>
                                      </p:cBhvr>
                                      <p:to>
                                        <p:strVal val="visible"/>
                                      </p:to>
                                    </p:set>
                                    <p:animEffect transition="in" filter="circle(out)">
                                      <p:cBhvr>
                                        <p:cTn id="7" dur="2000"/>
                                        <p:tgtEl>
                                          <p:spTgt spid="2059"/>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8657" r="84908" b="5448"/>
          <a:stretch/>
        </p:blipFill>
        <p:spPr bwMode="auto">
          <a:xfrm>
            <a:off x="219618" y="228599"/>
            <a:ext cx="2142582" cy="3006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496" t="16560" r="14752" b="6009"/>
          <a:stretch/>
        </p:blipFill>
        <p:spPr bwMode="auto">
          <a:xfrm>
            <a:off x="2743200" y="3347230"/>
            <a:ext cx="2209800" cy="3236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875" t="19817" r="71565" b="4869"/>
          <a:stretch/>
        </p:blipFill>
        <p:spPr bwMode="auto">
          <a:xfrm>
            <a:off x="2743200" y="232708"/>
            <a:ext cx="2057400" cy="2969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611" t="19816" r="59299" b="7083"/>
          <a:stretch/>
        </p:blipFill>
        <p:spPr bwMode="auto">
          <a:xfrm>
            <a:off x="5591839" y="3381866"/>
            <a:ext cx="1951961" cy="3293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407" t="14178" r="43151" b="5185"/>
          <a:stretch/>
        </p:blipFill>
        <p:spPr bwMode="auto">
          <a:xfrm>
            <a:off x="5008418" y="228599"/>
            <a:ext cx="2057400" cy="299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584" t="20106" r="31503" b="4868"/>
          <a:stretch/>
        </p:blipFill>
        <p:spPr bwMode="auto">
          <a:xfrm>
            <a:off x="304800" y="3347230"/>
            <a:ext cx="1828800" cy="3213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4082" t="17486" r="4962" b="5376"/>
          <a:stretch/>
        </p:blipFill>
        <p:spPr bwMode="auto">
          <a:xfrm>
            <a:off x="7315200" y="232708"/>
            <a:ext cx="1548754" cy="3042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59608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1+#ppt_w/2"/>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2"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0-#ppt_w/2"/>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1+#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9"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b="1" dirty="0"/>
              <a:t>“</a:t>
            </a:r>
            <a:r>
              <a:rPr lang="en-US" b="1" i="1" dirty="0"/>
              <a:t>Jesus - Our Model for Manhood”</a:t>
            </a:r>
            <a:endParaRPr lang="en-US" dirty="0"/>
          </a:p>
        </p:txBody>
      </p:sp>
      <p:sp>
        <p:nvSpPr>
          <p:cNvPr id="7" name="Subtitle 6"/>
          <p:cNvSpPr>
            <a:spLocks noGrp="1"/>
          </p:cNvSpPr>
          <p:nvPr>
            <p:ph type="subTitle" idx="1"/>
          </p:nvPr>
        </p:nvSpPr>
        <p:spPr>
          <a:xfrm>
            <a:off x="1143000" y="3767862"/>
            <a:ext cx="6781800" cy="1752600"/>
          </a:xfrm>
        </p:spPr>
        <p:txBody>
          <a:bodyPr>
            <a:noAutofit/>
          </a:bodyPr>
          <a:lstStyle/>
          <a:p>
            <a:r>
              <a:rPr lang="en-US" sz="3200" dirty="0" smtClean="0"/>
              <a:t>A Comparison of </a:t>
            </a:r>
            <a:endParaRPr lang="en-US" sz="3200" dirty="0" smtClean="0"/>
          </a:p>
          <a:p>
            <a:r>
              <a:rPr lang="en-US" sz="3200" b="1" dirty="0" smtClean="0"/>
              <a:t>Jesus- </a:t>
            </a:r>
            <a:r>
              <a:rPr lang="en-US" sz="3200" dirty="0" smtClean="0"/>
              <a:t>the </a:t>
            </a:r>
            <a:r>
              <a:rPr lang="en-US" sz="3200" i="1" dirty="0" smtClean="0"/>
              <a:t>Ultimate Man </a:t>
            </a:r>
            <a:r>
              <a:rPr lang="en-US" sz="3200" dirty="0" smtClean="0"/>
              <a:t>and</a:t>
            </a:r>
          </a:p>
          <a:p>
            <a:r>
              <a:rPr lang="en-US" sz="3200" b="1" dirty="0" smtClean="0"/>
              <a:t>Samson </a:t>
            </a:r>
            <a:r>
              <a:rPr lang="en-US" sz="3200" dirty="0" smtClean="0"/>
              <a:t>– the </a:t>
            </a:r>
            <a:r>
              <a:rPr lang="en-US" sz="3200" i="1" dirty="0" smtClean="0"/>
              <a:t>Unbiblical Male</a:t>
            </a:r>
            <a:endParaRPr lang="en-US" sz="3200" i="1" dirty="0"/>
          </a:p>
        </p:txBody>
      </p:sp>
    </p:spTree>
    <p:extLst>
      <p:ext uri="{BB962C8B-B14F-4D97-AF65-F5344CB8AC3E}">
        <p14:creationId xmlns:p14="http://schemas.microsoft.com/office/powerpoint/2010/main" val="15081046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 Peter 2:21</a:t>
            </a:r>
          </a:p>
          <a:p>
            <a:r>
              <a:rPr lang="en-US" dirty="0" smtClean="0"/>
              <a:t>A common man.  </a:t>
            </a:r>
          </a:p>
          <a:p>
            <a:r>
              <a:rPr lang="en-US" dirty="0" smtClean="0"/>
              <a:t>A man of skill and strength</a:t>
            </a:r>
          </a:p>
          <a:p>
            <a:r>
              <a:rPr lang="en-US" dirty="0" smtClean="0"/>
              <a:t>A sinless man</a:t>
            </a:r>
          </a:p>
          <a:p>
            <a:pPr lvl="1"/>
            <a:r>
              <a:rPr lang="en-US" dirty="0" smtClean="0"/>
              <a:t>ANGER.  1 Peter 2:23</a:t>
            </a:r>
          </a:p>
          <a:p>
            <a:pPr lvl="1"/>
            <a:r>
              <a:rPr lang="en-US" dirty="0" smtClean="0"/>
              <a:t>PRIDE.  Philippians 2:6-7; John 13:2-5</a:t>
            </a:r>
          </a:p>
          <a:p>
            <a:pPr lvl="1"/>
            <a:r>
              <a:rPr lang="en-US" dirty="0" smtClean="0"/>
              <a:t>LUST.  Hebrews 4:15</a:t>
            </a:r>
            <a:endParaRPr lang="en-US" dirty="0"/>
          </a:p>
        </p:txBody>
      </p:sp>
      <p:sp>
        <p:nvSpPr>
          <p:cNvPr id="3" name="Title 2"/>
          <p:cNvSpPr>
            <a:spLocks noGrp="1"/>
          </p:cNvSpPr>
          <p:nvPr>
            <p:ph type="title"/>
          </p:nvPr>
        </p:nvSpPr>
        <p:spPr/>
        <p:txBody>
          <a:bodyPr/>
          <a:lstStyle/>
          <a:p>
            <a:r>
              <a:rPr lang="en-US" dirty="0" smtClean="0"/>
              <a:t>Jesus- the Ultimate Man</a:t>
            </a:r>
            <a:endParaRPr lang="en-US" dirty="0"/>
          </a:p>
        </p:txBody>
      </p:sp>
    </p:spTree>
    <p:extLst>
      <p:ext uri="{BB962C8B-B14F-4D97-AF65-F5344CB8AC3E}">
        <p14:creationId xmlns:p14="http://schemas.microsoft.com/office/powerpoint/2010/main" val="14538983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Sacrificial Love</a:t>
            </a:r>
          </a:p>
          <a:p>
            <a:r>
              <a:rPr lang="en-US" dirty="0" smtClean="0"/>
              <a:t>Purifying Love</a:t>
            </a:r>
          </a:p>
          <a:p>
            <a:r>
              <a:rPr lang="en-US" dirty="0" smtClean="0"/>
              <a:t>Caring Love</a:t>
            </a:r>
          </a:p>
          <a:p>
            <a:r>
              <a:rPr lang="en-US" dirty="0" smtClean="0"/>
              <a:t>Permanent Love</a:t>
            </a:r>
            <a:endParaRPr lang="en-US" dirty="0"/>
          </a:p>
        </p:txBody>
      </p:sp>
      <p:sp>
        <p:nvSpPr>
          <p:cNvPr id="3" name="Title 2"/>
          <p:cNvSpPr>
            <a:spLocks noGrp="1"/>
          </p:cNvSpPr>
          <p:nvPr>
            <p:ph type="title"/>
          </p:nvPr>
        </p:nvSpPr>
        <p:spPr/>
        <p:txBody>
          <a:bodyPr/>
          <a:lstStyle/>
          <a:p>
            <a:r>
              <a:rPr lang="en-US" dirty="0" smtClean="0"/>
              <a:t>Traits of a Godly Man</a:t>
            </a:r>
            <a:endParaRPr lang="en-US" dirty="0"/>
          </a:p>
        </p:txBody>
      </p:sp>
      <p:sp>
        <p:nvSpPr>
          <p:cNvPr id="4" name="TextBox 3"/>
          <p:cNvSpPr txBox="1"/>
          <p:nvPr/>
        </p:nvSpPr>
        <p:spPr>
          <a:xfrm>
            <a:off x="2971800" y="6172200"/>
            <a:ext cx="5867400" cy="369332"/>
          </a:xfrm>
          <a:prstGeom prst="rect">
            <a:avLst/>
          </a:prstGeom>
          <a:noFill/>
        </p:spPr>
        <p:txBody>
          <a:bodyPr wrap="square" rtlCol="0">
            <a:spAutoFit/>
          </a:bodyPr>
          <a:lstStyle/>
          <a:p>
            <a:pPr algn="r"/>
            <a:r>
              <a:rPr lang="en-US" dirty="0" smtClean="0"/>
              <a:t>Source:  Dwight Peterson, Baptist Bible Seminary</a:t>
            </a:r>
            <a:endParaRPr lang="en-US" dirty="0"/>
          </a:p>
        </p:txBody>
      </p:sp>
    </p:spTree>
    <p:extLst>
      <p:ext uri="{BB962C8B-B14F-4D97-AF65-F5344CB8AC3E}">
        <p14:creationId xmlns:p14="http://schemas.microsoft.com/office/powerpoint/2010/main" val="37095000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Lives for the moment</a:t>
            </a:r>
          </a:p>
          <a:p>
            <a:r>
              <a:rPr lang="en-US" dirty="0" smtClean="0"/>
              <a:t>Controlled by his flesh</a:t>
            </a:r>
          </a:p>
          <a:p>
            <a:r>
              <a:rPr lang="en-US" dirty="0" smtClean="0"/>
              <a:t>Allows himself to be manipulated</a:t>
            </a:r>
            <a:endParaRPr lang="en-US" dirty="0"/>
          </a:p>
        </p:txBody>
      </p:sp>
      <p:sp>
        <p:nvSpPr>
          <p:cNvPr id="3" name="Title 2"/>
          <p:cNvSpPr>
            <a:spLocks noGrp="1"/>
          </p:cNvSpPr>
          <p:nvPr>
            <p:ph type="title"/>
          </p:nvPr>
        </p:nvSpPr>
        <p:spPr>
          <a:xfrm>
            <a:off x="0" y="570156"/>
            <a:ext cx="9144000" cy="1054250"/>
          </a:xfrm>
        </p:spPr>
        <p:txBody>
          <a:bodyPr/>
          <a:lstStyle/>
          <a:p>
            <a:r>
              <a:rPr lang="en-US" dirty="0" smtClean="0"/>
              <a:t>Traits of an unbiblical Male</a:t>
            </a:r>
            <a:endParaRPr lang="en-US" dirty="0"/>
          </a:p>
        </p:txBody>
      </p:sp>
      <p:sp>
        <p:nvSpPr>
          <p:cNvPr id="4" name="TextBox 3"/>
          <p:cNvSpPr txBox="1"/>
          <p:nvPr/>
        </p:nvSpPr>
        <p:spPr>
          <a:xfrm>
            <a:off x="2971800" y="6172200"/>
            <a:ext cx="5867400" cy="369332"/>
          </a:xfrm>
          <a:prstGeom prst="rect">
            <a:avLst/>
          </a:prstGeom>
          <a:noFill/>
        </p:spPr>
        <p:txBody>
          <a:bodyPr wrap="square" rtlCol="0">
            <a:spAutoFit/>
          </a:bodyPr>
          <a:lstStyle/>
          <a:p>
            <a:pPr algn="r"/>
            <a:r>
              <a:rPr lang="en-US" dirty="0" smtClean="0"/>
              <a:t>Source:  Dwight Peterson, Baptist Bible Seminary</a:t>
            </a:r>
            <a:endParaRPr lang="en-US" dirty="0"/>
          </a:p>
        </p:txBody>
      </p:sp>
    </p:spTree>
    <p:extLst>
      <p:ext uri="{BB962C8B-B14F-4D97-AF65-F5344CB8AC3E}">
        <p14:creationId xmlns:p14="http://schemas.microsoft.com/office/powerpoint/2010/main" val="26279235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Great Parents.  Judges 13:2-3, 8-9</a:t>
            </a:r>
          </a:p>
          <a:p>
            <a:r>
              <a:rPr lang="en-US" dirty="0" smtClean="0"/>
              <a:t>Great Potential.  </a:t>
            </a:r>
          </a:p>
          <a:p>
            <a:r>
              <a:rPr lang="en-US" dirty="0" smtClean="0"/>
              <a:t>Great Start.  Judges 13:24-25</a:t>
            </a:r>
          </a:p>
        </p:txBody>
      </p:sp>
      <p:sp>
        <p:nvSpPr>
          <p:cNvPr id="3" name="Title 2"/>
          <p:cNvSpPr>
            <a:spLocks noGrp="1"/>
          </p:cNvSpPr>
          <p:nvPr>
            <p:ph type="title"/>
          </p:nvPr>
        </p:nvSpPr>
        <p:spPr>
          <a:xfrm>
            <a:off x="0" y="570156"/>
            <a:ext cx="9144000" cy="1054250"/>
          </a:xfrm>
        </p:spPr>
        <p:txBody>
          <a:bodyPr/>
          <a:lstStyle/>
          <a:p>
            <a:r>
              <a:rPr lang="en-US" dirty="0" smtClean="0"/>
              <a:t>Samson – the unbiblical Male</a:t>
            </a:r>
            <a:endParaRPr lang="en-US" dirty="0"/>
          </a:p>
        </p:txBody>
      </p:sp>
    </p:spTree>
    <p:extLst>
      <p:ext uri="{BB962C8B-B14F-4D97-AF65-F5344CB8AC3E}">
        <p14:creationId xmlns:p14="http://schemas.microsoft.com/office/powerpoint/2010/main" val="42243297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0738"/>
          <a:stretch/>
        </p:blipFill>
        <p:spPr bwMode="auto">
          <a:xfrm>
            <a:off x="381000" y="34636"/>
            <a:ext cx="7162800" cy="6623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2286000" y="4038600"/>
            <a:ext cx="2057400" cy="21087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6200" y="5715000"/>
            <a:ext cx="2667000" cy="584775"/>
          </a:xfrm>
          <a:prstGeom prst="rect">
            <a:avLst/>
          </a:prstGeom>
          <a:noFill/>
        </p:spPr>
        <p:txBody>
          <a:bodyPr wrap="square" rtlCol="0">
            <a:spAutoFit/>
          </a:bodyPr>
          <a:lstStyle/>
          <a:p>
            <a:r>
              <a:rPr lang="en-US" sz="3200" dirty="0" smtClean="0">
                <a:solidFill>
                  <a:srgbClr val="FF0000"/>
                </a:solidFill>
                <a:latin typeface="Copperplate33bc" pitchFamily="2" charset="0"/>
              </a:rPr>
              <a:t>Philistines</a:t>
            </a:r>
            <a:endParaRPr lang="en-US" sz="3200" dirty="0">
              <a:solidFill>
                <a:srgbClr val="FF0000"/>
              </a:solidFill>
              <a:latin typeface="Copperplate33bc" pitchFamily="2" charset="0"/>
            </a:endParaRPr>
          </a:p>
        </p:txBody>
      </p:sp>
    </p:spTree>
    <p:extLst>
      <p:ext uri="{BB962C8B-B14F-4D97-AF65-F5344CB8AC3E}">
        <p14:creationId xmlns:p14="http://schemas.microsoft.com/office/powerpoint/2010/main" val="37655681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31"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415</TotalTime>
  <Words>286</Words>
  <Application>Microsoft Office PowerPoint</Application>
  <PresentationFormat>On-screen Show (4:3)</PresentationFormat>
  <Paragraphs>36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Hardcover</vt:lpstr>
      <vt:lpstr>PowerPoint Presentation</vt:lpstr>
      <vt:lpstr> </vt:lpstr>
      <vt:lpstr>PowerPoint Presentation</vt:lpstr>
      <vt:lpstr>“Jesus - Our Model for Manhood”</vt:lpstr>
      <vt:lpstr>Jesus- the Ultimate Man</vt:lpstr>
      <vt:lpstr>Traits of a Godly Man</vt:lpstr>
      <vt:lpstr>Traits of an unbiblical Male</vt:lpstr>
      <vt:lpstr>Samson – the unbiblical Male</vt:lpstr>
      <vt:lpstr>PowerPoint Presentation</vt:lpstr>
      <vt:lpstr>Samson – the unbiblical Male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dc:creator>
  <cp:lastModifiedBy>Paul</cp:lastModifiedBy>
  <cp:revision>13</cp:revision>
  <dcterms:created xsi:type="dcterms:W3CDTF">2014-09-26T09:38:30Z</dcterms:created>
  <dcterms:modified xsi:type="dcterms:W3CDTF">2014-10-05T10:37:51Z</dcterms:modified>
</cp:coreProperties>
</file>