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60" r:id="rId5"/>
    <p:sldId id="257" r:id="rId6"/>
    <p:sldId id="258" r:id="rId7"/>
    <p:sldId id="259" r:id="rId8"/>
    <p:sldId id="256" r:id="rId9"/>
    <p:sldId id="261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87" autoAdjust="0"/>
  </p:normalViewPr>
  <p:slideViewPr>
    <p:cSldViewPr>
      <p:cViewPr varScale="1">
        <p:scale>
          <a:sx n="92" d="100"/>
          <a:sy n="92" d="100"/>
        </p:scale>
        <p:origin x="-3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5E0C-DD77-428F-92D0-B3F35EA71358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CBD4-C2E8-43B9-B338-3A69FBF80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58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5E0C-DD77-428F-92D0-B3F35EA71358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CBD4-C2E8-43B9-B338-3A69FBF80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77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5E0C-DD77-428F-92D0-B3F35EA71358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CBD4-C2E8-43B9-B338-3A69FBF80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54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5E0C-DD77-428F-92D0-B3F35EA713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CBD4-C2E8-43B9-B338-3A69FBF80D5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578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5E0C-DD77-428F-92D0-B3F35EA713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CBD4-C2E8-43B9-B338-3A69FBF80D5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29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5E0C-DD77-428F-92D0-B3F35EA713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CBD4-C2E8-43B9-B338-3A69FBF80D5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532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5E0C-DD77-428F-92D0-B3F35EA713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CBD4-C2E8-43B9-B338-3A69FBF80D5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076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5E0C-DD77-428F-92D0-B3F35EA713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CBD4-C2E8-43B9-B338-3A69FBF80D5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851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5E0C-DD77-428F-92D0-B3F35EA713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CBD4-C2E8-43B9-B338-3A69FBF80D5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657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5E0C-DD77-428F-92D0-B3F35EA713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CBD4-C2E8-43B9-B338-3A69FBF80D5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5393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5E0C-DD77-428F-92D0-B3F35EA713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CBD4-C2E8-43B9-B338-3A69FBF80D5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947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5E0C-DD77-428F-92D0-B3F35EA71358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CBD4-C2E8-43B9-B338-3A69FBF80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57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5E0C-DD77-428F-92D0-B3F35EA713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CBD4-C2E8-43B9-B338-3A69FBF80D5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730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5E0C-DD77-428F-92D0-B3F35EA713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CBD4-C2E8-43B9-B338-3A69FBF80D5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34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5E0C-DD77-428F-92D0-B3F35EA713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CBD4-C2E8-43B9-B338-3A69FBF80D5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928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5E0C-DD77-428F-92D0-B3F35EA713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CBD4-C2E8-43B9-B338-3A69FBF80D5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5789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5E0C-DD77-428F-92D0-B3F35EA713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CBD4-C2E8-43B9-B338-3A69FBF80D5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296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5E0C-DD77-428F-92D0-B3F35EA713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CBD4-C2E8-43B9-B338-3A69FBF80D5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532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5E0C-DD77-428F-92D0-B3F35EA713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CBD4-C2E8-43B9-B338-3A69FBF80D5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0761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5E0C-DD77-428F-92D0-B3F35EA713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CBD4-C2E8-43B9-B338-3A69FBF80D5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8519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5E0C-DD77-428F-92D0-B3F35EA713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CBD4-C2E8-43B9-B338-3A69FBF80D5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657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5E0C-DD77-428F-92D0-B3F35EA713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CBD4-C2E8-43B9-B338-3A69FBF80D5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539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5E0C-DD77-428F-92D0-B3F35EA71358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CBD4-C2E8-43B9-B338-3A69FBF80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88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5E0C-DD77-428F-92D0-B3F35EA713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CBD4-C2E8-43B9-B338-3A69FBF80D5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9476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5E0C-DD77-428F-92D0-B3F35EA713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CBD4-C2E8-43B9-B338-3A69FBF80D5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7308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5E0C-DD77-428F-92D0-B3F35EA713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CBD4-C2E8-43B9-B338-3A69FBF80D5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349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5E0C-DD77-428F-92D0-B3F35EA713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CBD4-C2E8-43B9-B338-3A69FBF80D5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9281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5E0C-DD77-428F-92D0-B3F35EA713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CBD4-C2E8-43B9-B338-3A69FBF80D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9394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5E0C-DD77-428F-92D0-B3F35EA713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CBD4-C2E8-43B9-B338-3A69FBF80D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7910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5E0C-DD77-428F-92D0-B3F35EA713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CBD4-C2E8-43B9-B338-3A69FBF80D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1493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5E0C-DD77-428F-92D0-B3F35EA713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CBD4-C2E8-43B9-B338-3A69FBF80D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5531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5E0C-DD77-428F-92D0-B3F35EA713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CBD4-C2E8-43B9-B338-3A69FBF80D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7518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5E0C-DD77-428F-92D0-B3F35EA713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CBD4-C2E8-43B9-B338-3A69FBF80D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65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5E0C-DD77-428F-92D0-B3F35EA71358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CBD4-C2E8-43B9-B338-3A69FBF80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322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5E0C-DD77-428F-92D0-B3F35EA713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CBD4-C2E8-43B9-B338-3A69FBF80D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119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5E0C-DD77-428F-92D0-B3F35EA713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CBD4-C2E8-43B9-B338-3A69FBF80D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1988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5E0C-DD77-428F-92D0-B3F35EA713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CBD4-C2E8-43B9-B338-3A69FBF80D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5680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5E0C-DD77-428F-92D0-B3F35EA713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CBD4-C2E8-43B9-B338-3A69FBF80D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9368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5E0C-DD77-428F-92D0-B3F35EA713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CBD4-C2E8-43B9-B338-3A69FBF80D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10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5E0C-DD77-428F-92D0-B3F35EA71358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CBD4-C2E8-43B9-B338-3A69FBF80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06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5E0C-DD77-428F-92D0-B3F35EA71358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CBD4-C2E8-43B9-B338-3A69FBF80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00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5E0C-DD77-428F-92D0-B3F35EA71358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CBD4-C2E8-43B9-B338-3A69FBF80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5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5E0C-DD77-428F-92D0-B3F35EA71358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CBD4-C2E8-43B9-B338-3A69FBF80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4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5E0C-DD77-428F-92D0-B3F35EA71358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CBD4-C2E8-43B9-B338-3A69FBF80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49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05E0C-DD77-428F-92D0-B3F35EA71358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3CBD4-C2E8-43B9-B338-3A69FBF80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4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05E0C-DD77-428F-92D0-B3F35EA713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3CBD4-C2E8-43B9-B338-3A69FBF80D5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683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05E0C-DD77-428F-92D0-B3F35EA713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3CBD4-C2E8-43B9-B338-3A69FBF80D5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683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05E0C-DD77-428F-92D0-B3F35EA713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3CBD4-C2E8-43B9-B338-3A69FBF80D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029200"/>
            <a:ext cx="8077200" cy="16764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152400"/>
            <a:ext cx="7315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7200" b="1" dirty="0" smtClean="0">
                <a:ln w="50800">
                  <a:solidFill>
                    <a:schemeClr val="bg2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Adobe Garamond Pro Bold" pitchFamily="18" charset="0"/>
              </a:rPr>
              <a:t>Friend of God</a:t>
            </a:r>
            <a:endParaRPr lang="en-US" sz="7200" b="1" dirty="0">
              <a:ln w="50800">
                <a:solidFill>
                  <a:schemeClr val="bg2"/>
                </a:solidFill>
              </a:ln>
              <a:solidFill>
                <a:schemeClr val="bg1">
                  <a:shade val="50000"/>
                </a:schemeClr>
              </a:solidFill>
              <a:effectLst>
                <a:reflection blurRad="6350" stA="55000" endA="50" endPos="85000" dist="29997" dir="5400000" sy="-100000" algn="bl" rotWithShape="0"/>
              </a:effectLst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18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God’s PROMISE</a:t>
            </a:r>
            <a:endParaRPr lang="en-US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2438400"/>
          </a:xfrm>
          <a:prstGeom prst="roundRect">
            <a:avLst/>
          </a:prstGeom>
          <a:solidFill>
            <a:schemeClr val="bg1">
              <a:alpha val="61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b="1" dirty="0" smtClean="0"/>
              <a:t>John 6:28-29</a:t>
            </a:r>
          </a:p>
          <a:p>
            <a:r>
              <a:rPr lang="en-US" b="1" dirty="0" smtClean="0"/>
              <a:t>John 15:14</a:t>
            </a:r>
          </a:p>
          <a:p>
            <a:r>
              <a:rPr lang="en-US" b="1" dirty="0" smtClean="0"/>
              <a:t>John 10:10</a:t>
            </a:r>
          </a:p>
          <a:p>
            <a:r>
              <a:rPr lang="en-US" b="1" dirty="0" smtClean="0"/>
              <a:t>John 15:11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99796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upload.wikimedia.org/wikipedia/commons/6/68/Elizabeth_Barrett_Brow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0"/>
            <a:ext cx="3483745" cy="4572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600" y="4953000"/>
            <a:ext cx="348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Elizabeth Barrett Browning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1806-1861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280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152400"/>
            <a:ext cx="7315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7200" b="1" dirty="0" smtClean="0">
                <a:ln w="50800">
                  <a:solidFill>
                    <a:schemeClr val="bg2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Adobe Garamond Pro Bold" pitchFamily="18" charset="0"/>
              </a:rPr>
              <a:t>Friend of God</a:t>
            </a:r>
            <a:endParaRPr lang="en-US" sz="7200" b="1" dirty="0">
              <a:ln w="50800">
                <a:solidFill>
                  <a:schemeClr val="bg2"/>
                </a:solidFill>
              </a:ln>
              <a:solidFill>
                <a:schemeClr val="bg1">
                  <a:shade val="50000"/>
                </a:schemeClr>
              </a:solidFill>
              <a:effectLst>
                <a:reflection blurRad="6350" stA="55000" endA="50" endPos="85000" dist="29997" dir="5400000" sy="-100000" algn="bl" rotWithShape="0"/>
              </a:effectLst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509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8" b="3818"/>
          <a:stretch/>
        </p:blipFill>
        <p:spPr>
          <a:xfrm>
            <a:off x="0" y="0"/>
            <a:ext cx="9166326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509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Paul\Pictures\20140917 Algonquin - VBS - Vacation\20140801_1138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4" r="10437"/>
          <a:stretch/>
        </p:blipFill>
        <p:spPr bwMode="auto">
          <a:xfrm>
            <a:off x="-1" y="6926"/>
            <a:ext cx="9299629" cy="624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5165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2400"/>
            <a:ext cx="9169497" cy="655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16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029200"/>
            <a:ext cx="8077200" cy="1676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Scripture was fulfilled that says, “Abraham believed God, and it was counted to him as righteousness”— and he was called a friend of God.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(James 2:23, ESV)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152400"/>
            <a:ext cx="7315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7200" b="1" dirty="0" smtClean="0">
                <a:ln w="50800">
                  <a:solidFill>
                    <a:schemeClr val="bg2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Adobe Garamond Pro Bold" pitchFamily="18" charset="0"/>
              </a:rPr>
              <a:t>Friend of God</a:t>
            </a:r>
            <a:endParaRPr lang="en-US" sz="7200" b="1" dirty="0">
              <a:ln w="50800">
                <a:solidFill>
                  <a:schemeClr val="bg2"/>
                </a:solidFill>
              </a:ln>
              <a:solidFill>
                <a:schemeClr val="bg1">
                  <a:shade val="50000"/>
                </a:schemeClr>
              </a:solidFill>
              <a:effectLst>
                <a:reflection blurRad="6350" stA="55000" endA="50" endPos="85000" dist="29997" dir="5400000" sy="-100000" algn="bl" rotWithShape="0"/>
              </a:effectLst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449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1"/>
            <a:ext cx="8229600" cy="2438400"/>
          </a:xfrm>
          <a:prstGeom prst="roundRect">
            <a:avLst/>
          </a:prstGeom>
          <a:solidFill>
            <a:schemeClr val="bg1">
              <a:alpha val="61000"/>
            </a:schemeClr>
          </a:solidFill>
        </p:spPr>
        <p:txBody>
          <a:bodyPr/>
          <a:lstStyle/>
          <a:p>
            <a:r>
              <a:rPr lang="en-US" b="1" dirty="0" smtClean="0"/>
              <a:t>God’s PERSON</a:t>
            </a:r>
          </a:p>
          <a:p>
            <a:r>
              <a:rPr lang="en-US" b="1" dirty="0" smtClean="0"/>
              <a:t>God’s PROVISION</a:t>
            </a:r>
          </a:p>
          <a:p>
            <a:r>
              <a:rPr lang="en-US" b="1" dirty="0" smtClean="0"/>
              <a:t>God’s PROMISE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066800" y="152400"/>
            <a:ext cx="7315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7200" b="1" dirty="0" smtClean="0">
                <a:ln w="50800">
                  <a:solidFill>
                    <a:schemeClr val="bg2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Adobe Garamond Pro Bold" pitchFamily="18" charset="0"/>
              </a:rPr>
              <a:t>Friend of God</a:t>
            </a:r>
            <a:endParaRPr lang="en-US" sz="7200" b="1" dirty="0">
              <a:ln w="50800">
                <a:solidFill>
                  <a:schemeClr val="bg2"/>
                </a:solidFill>
              </a:ln>
              <a:solidFill>
                <a:schemeClr val="bg1">
                  <a:shade val="50000"/>
                </a:schemeClr>
              </a:solidFill>
              <a:effectLst>
                <a:reflection blurRad="6350" stA="55000" endA="50" endPos="85000" dist="29997" dir="5400000" sy="-100000" algn="bl" rotWithShape="0"/>
              </a:effectLst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7320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God’s PERSON</a:t>
            </a:r>
            <a:endParaRPr lang="en-US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81201"/>
            <a:ext cx="8229600" cy="2438400"/>
          </a:xfrm>
          <a:prstGeom prst="roundRect">
            <a:avLst/>
          </a:prstGeom>
          <a:solidFill>
            <a:schemeClr val="bg1">
              <a:alpha val="61000"/>
            </a:schemeClr>
          </a:solidFill>
        </p:spPr>
        <p:txBody>
          <a:bodyPr/>
          <a:lstStyle/>
          <a:p>
            <a:r>
              <a:rPr lang="en-US" b="1" dirty="0" smtClean="0"/>
              <a:t>God is INFINATE.  Psalm 90:2</a:t>
            </a:r>
          </a:p>
          <a:p>
            <a:r>
              <a:rPr lang="en-US" b="1" dirty="0" smtClean="0"/>
              <a:t>God is HOLY.  1 Timothy 6:16</a:t>
            </a:r>
          </a:p>
          <a:p>
            <a:r>
              <a:rPr lang="en-US" b="1" dirty="0" smtClean="0"/>
              <a:t>We are SINFUL.  James 4:4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838675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tspb.state.tx.us/spb/Gallery/HisArt/Images/500s/river%20crossing%20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3722"/>
            <a:ext cx="9144000" cy="641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8479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God’s PROVISION</a:t>
            </a:r>
            <a:endParaRPr lang="en-US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81201"/>
            <a:ext cx="8229600" cy="1447799"/>
          </a:xfrm>
          <a:prstGeom prst="roundRect">
            <a:avLst/>
          </a:prstGeom>
          <a:solidFill>
            <a:schemeClr val="bg1">
              <a:alpha val="61000"/>
            </a:schemeClr>
          </a:solidFill>
        </p:spPr>
        <p:txBody>
          <a:bodyPr/>
          <a:lstStyle/>
          <a:p>
            <a:r>
              <a:rPr lang="en-US" b="1" dirty="0" smtClean="0"/>
              <a:t>God initiates friendship with us through His Son.  Romans 5:8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88774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2603</TotalTime>
  <Words>104</Words>
  <Application>Microsoft Office PowerPoint</Application>
  <PresentationFormat>On-screen Show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God’s PERSON</vt:lpstr>
      <vt:lpstr>PowerPoint Presentation</vt:lpstr>
      <vt:lpstr>God’s PROVISION</vt:lpstr>
      <vt:lpstr>God’s PROMISE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Friend of God</dc:title>
  <dc:creator>Paul</dc:creator>
  <cp:lastModifiedBy>Paul</cp:lastModifiedBy>
  <cp:revision>8</cp:revision>
  <dcterms:created xsi:type="dcterms:W3CDTF">2014-09-19T17:04:41Z</dcterms:created>
  <dcterms:modified xsi:type="dcterms:W3CDTF">2014-09-21T12:33:10Z</dcterms:modified>
</cp:coreProperties>
</file>