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0" autoAdjust="0"/>
  </p:normalViewPr>
  <p:slideViewPr>
    <p:cSldViewPr>
      <p:cViewPr varScale="1">
        <p:scale>
          <a:sx n="92" d="100"/>
          <a:sy n="92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413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 defTabSz="931332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988" y="1"/>
            <a:ext cx="3037413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 algn="r" defTabSz="931332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216"/>
            <a:ext cx="3037413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0" rIns="93161" bIns="46580" numCol="1" anchor="b" anchorCtr="0" compatLnSpc="1">
            <a:prstTxWarp prst="textNoShape">
              <a:avLst/>
            </a:prstTxWarp>
          </a:bodyPr>
          <a:lstStyle>
            <a:lvl1pPr defTabSz="931332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988" y="8832216"/>
            <a:ext cx="3037413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0" rIns="93161" bIns="46580" numCol="1" anchor="b" anchorCtr="0" compatLnSpc="1">
            <a:prstTxWarp prst="textNoShape">
              <a:avLst/>
            </a:prstTxWarp>
          </a:bodyPr>
          <a:lstStyle>
            <a:lvl1pPr algn="r" defTabSz="931332" eaLnBrk="0" hangingPunct="0">
              <a:defRPr sz="1200" b="0">
                <a:latin typeface="Times New Roman" pitchFamily="18" charset="0"/>
              </a:defRPr>
            </a:lvl1pPr>
          </a:lstStyle>
          <a:p>
            <a:fld id="{E7272B72-9907-49A8-9BA5-31D445F63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977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413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 defTabSz="931332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88" y="1"/>
            <a:ext cx="3037413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 algn="r" defTabSz="931332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45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4" y="4416109"/>
            <a:ext cx="5142455" cy="418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3037413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0" rIns="93161" bIns="46580" numCol="1" anchor="b" anchorCtr="0" compatLnSpc="1">
            <a:prstTxWarp prst="textNoShape">
              <a:avLst/>
            </a:prstTxWarp>
          </a:bodyPr>
          <a:lstStyle>
            <a:lvl1pPr defTabSz="931332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88" y="8832216"/>
            <a:ext cx="3037413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0" rIns="93161" bIns="46580" numCol="1" anchor="b" anchorCtr="0" compatLnSpc="1">
            <a:prstTxWarp prst="textNoShape">
              <a:avLst/>
            </a:prstTxWarp>
          </a:bodyPr>
          <a:lstStyle>
            <a:lvl1pPr algn="r" defTabSz="931332" eaLnBrk="0" hangingPunct="0">
              <a:defRPr sz="1200" b="0">
                <a:latin typeface="Times New Roman" pitchFamily="18" charset="0"/>
              </a:defRPr>
            </a:lvl1pPr>
          </a:lstStyle>
          <a:p>
            <a:fld id="{A5A4ADDD-4296-44DA-8170-CE9DAA9B1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079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975B54-7F10-4475-8C67-B771E23A76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3CE93-74AB-44A6-9A26-10A34BC22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42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65AF-2C52-4FDF-A9A6-317E19D74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27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B015-842F-4946-8267-54C2FD9CB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09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8C422-C76A-43EA-8784-011C0919C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16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7369-FAE2-4C5A-85BC-23A11A530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42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922B8-D36A-4AA3-9E4D-2B5C7092C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47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C91F2-FC9E-4CD2-B4A7-69D1D5BE4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09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1D6D8-54AD-472E-8BF8-57967F0C3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76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CA264-81E2-47C5-87C6-E1BC0061C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05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92899-A3F4-4C42-8643-AEB55496A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90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C27639E4-D395-4C09-8E55-C34720BEEC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duckduckgo.com/l/?kh=-1&amp;uddg=http://rlv.zcache.com/campfire_and_tent_symbol_custom_invitation-r0e718a481ce445c7b3d4383219025131_imtet_8byvr_512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 smtClean="0"/>
              <a:t>Keep Humility in your Plans</a:t>
            </a:r>
            <a:endParaRPr lang="en-US" altLang="en-US" b="1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James 4:13-17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Recognizing God’s Sovereignty</a:t>
            </a:r>
            <a:endParaRPr lang="en-US" b="1" dirty="0"/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1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8"/>
          <p:cNvSpPr>
            <a:spLocks noChangeArrowheads="1"/>
          </p:cNvSpPr>
          <p:nvPr/>
        </p:nvSpPr>
        <p:spPr bwMode="auto">
          <a:xfrm>
            <a:off x="0" y="5572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57700" algn="r"/>
                <a:tab pos="4479925" algn="l"/>
              </a:tabLst>
            </a:pPr>
            <a:endParaRPr kumimoji="1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90" name="Picture 50" descr="financial-pla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2811074" cy="223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3581400"/>
            <a:ext cx="281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Finances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6866" name="Picture 2" descr="old coup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t="18074" r="8947" b="5373"/>
          <a:stretch/>
        </p:blipFill>
        <p:spPr bwMode="auto">
          <a:xfrm>
            <a:off x="897414" y="4043065"/>
            <a:ext cx="3979719" cy="244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81737" y="6362700"/>
            <a:ext cx="281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Retirement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6868" name="Picture 4" descr="Arts University Bournemouth ( AUB 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04463"/>
            <a:ext cx="3505200" cy="233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528663" y="6243935"/>
            <a:ext cx="281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Education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84169"/>
            <a:ext cx="3104084" cy="232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61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Goal:</a:t>
            </a:r>
            <a:r>
              <a:rPr lang="en-US" altLang="en-US"/>
              <a:t> state original goal or goals of project </a:t>
            </a:r>
          </a:p>
          <a:p>
            <a:pPr lvl="1"/>
            <a:r>
              <a:rPr lang="en-US" altLang="en-US"/>
              <a:t>List key metrics (items for measuring success)</a:t>
            </a:r>
          </a:p>
          <a:p>
            <a:r>
              <a:rPr lang="en-US" altLang="en-US" b="1"/>
              <a:t>Actual:</a:t>
            </a:r>
            <a:r>
              <a:rPr lang="en-US" altLang="en-US"/>
              <a:t> summarize what really happened in relationship to goals</a:t>
            </a:r>
          </a:p>
          <a:p>
            <a:pPr lvl="1"/>
            <a:r>
              <a:rPr lang="en-US" altLang="en-US"/>
              <a:t>List progress against metrics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Against Goals</a:t>
            </a:r>
          </a:p>
        </p:txBody>
      </p:sp>
      <p:pic>
        <p:nvPicPr>
          <p:cNvPr id="7183" name="Picture 1039" descr="You are the one who gives the right diagnosis to the MD doctor 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90600"/>
            <a:ext cx="7349784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Presumptions (lack of humility)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787434"/>
              </p:ext>
            </p:extLst>
          </p:nvPr>
        </p:nvGraphicFramePr>
        <p:xfrm>
          <a:off x="1143000" y="2590800"/>
          <a:ext cx="7315200" cy="1889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James 4:11-12</a:t>
                      </a:r>
                      <a:endParaRPr lang="en-US" sz="2800" b="1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James 4:13-17</a:t>
                      </a:r>
                      <a:endParaRPr lang="en-US" sz="2800" b="1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Presuming other’s MOTIVES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Presuming the certainty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of our PLANS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633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Planning Without God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Everyday business</a:t>
            </a:r>
          </a:p>
          <a:p>
            <a:r>
              <a:rPr lang="en-US" dirty="0" smtClean="0"/>
              <a:t>God approves planning</a:t>
            </a:r>
          </a:p>
          <a:p>
            <a:pPr lvl="1"/>
            <a:r>
              <a:rPr lang="en-US" dirty="0" smtClean="0"/>
              <a:t>Proverbs 12:24</a:t>
            </a:r>
          </a:p>
          <a:p>
            <a:pPr lvl="1"/>
            <a:r>
              <a:rPr lang="en-US" dirty="0" smtClean="0"/>
              <a:t>Proverbs 21:5</a:t>
            </a:r>
            <a:endParaRPr lang="en-US" dirty="0"/>
          </a:p>
        </p:txBody>
      </p:sp>
      <p:pic>
        <p:nvPicPr>
          <p:cNvPr id="35842" name="Picture 2" descr="We Built This County, Now Let's Build Our Futur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0999"/>
            <a:ext cx="4064341" cy="2638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4595296" y="3655059"/>
            <a:ext cx="2834640" cy="3058027"/>
            <a:chOff x="4971208" y="2055362"/>
            <a:chExt cx="4158615" cy="4657725"/>
          </a:xfrm>
        </p:grpSpPr>
        <p:pic>
          <p:nvPicPr>
            <p:cNvPr id="35870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1208" y="2055362"/>
              <a:ext cx="4114800" cy="46577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Freeform 33"/>
            <p:cNvSpPr/>
            <p:nvPr/>
          </p:nvSpPr>
          <p:spPr>
            <a:xfrm>
              <a:off x="6933993" y="2586222"/>
              <a:ext cx="1330960" cy="1216660"/>
            </a:xfrm>
            <a:custGeom>
              <a:avLst/>
              <a:gdLst>
                <a:gd name="connsiteX0" fmla="*/ 0 w 1331258"/>
                <a:gd name="connsiteY0" fmla="*/ 0 h 1216959"/>
                <a:gd name="connsiteX1" fmla="*/ 67235 w 1331258"/>
                <a:gd name="connsiteY1" fmla="*/ 53788 h 1216959"/>
                <a:gd name="connsiteX2" fmla="*/ 127747 w 1331258"/>
                <a:gd name="connsiteY2" fmla="*/ 100853 h 1216959"/>
                <a:gd name="connsiteX3" fmla="*/ 188258 w 1331258"/>
                <a:gd name="connsiteY3" fmla="*/ 154641 h 1216959"/>
                <a:gd name="connsiteX4" fmla="*/ 201705 w 1331258"/>
                <a:gd name="connsiteY4" fmla="*/ 174812 h 1216959"/>
                <a:gd name="connsiteX5" fmla="*/ 275664 w 1331258"/>
                <a:gd name="connsiteY5" fmla="*/ 181535 h 1216959"/>
                <a:gd name="connsiteX6" fmla="*/ 383241 w 1331258"/>
                <a:gd name="connsiteY6" fmla="*/ 188259 h 1216959"/>
                <a:gd name="connsiteX7" fmla="*/ 430305 w 1331258"/>
                <a:gd name="connsiteY7" fmla="*/ 201706 h 1216959"/>
                <a:gd name="connsiteX8" fmla="*/ 463923 w 1331258"/>
                <a:gd name="connsiteY8" fmla="*/ 208429 h 1216959"/>
                <a:gd name="connsiteX9" fmla="*/ 504264 w 1331258"/>
                <a:gd name="connsiteY9" fmla="*/ 221876 h 1216959"/>
                <a:gd name="connsiteX10" fmla="*/ 524435 w 1331258"/>
                <a:gd name="connsiteY10" fmla="*/ 228600 h 1216959"/>
                <a:gd name="connsiteX11" fmla="*/ 584947 w 1331258"/>
                <a:gd name="connsiteY11" fmla="*/ 262217 h 1216959"/>
                <a:gd name="connsiteX12" fmla="*/ 605117 w 1331258"/>
                <a:gd name="connsiteY12" fmla="*/ 282388 h 1216959"/>
                <a:gd name="connsiteX13" fmla="*/ 625288 w 1331258"/>
                <a:gd name="connsiteY13" fmla="*/ 295835 h 1216959"/>
                <a:gd name="connsiteX14" fmla="*/ 638735 w 1331258"/>
                <a:gd name="connsiteY14" fmla="*/ 316006 h 1216959"/>
                <a:gd name="connsiteX15" fmla="*/ 679076 w 1331258"/>
                <a:gd name="connsiteY15" fmla="*/ 363070 h 1216959"/>
                <a:gd name="connsiteX16" fmla="*/ 699247 w 1331258"/>
                <a:gd name="connsiteY16" fmla="*/ 410135 h 1216959"/>
                <a:gd name="connsiteX17" fmla="*/ 705970 w 1331258"/>
                <a:gd name="connsiteY17" fmla="*/ 437029 h 1216959"/>
                <a:gd name="connsiteX18" fmla="*/ 719417 w 1331258"/>
                <a:gd name="connsiteY18" fmla="*/ 477370 h 1216959"/>
                <a:gd name="connsiteX19" fmla="*/ 753035 w 1331258"/>
                <a:gd name="connsiteY19" fmla="*/ 517712 h 1216959"/>
                <a:gd name="connsiteX20" fmla="*/ 766482 w 1331258"/>
                <a:gd name="connsiteY20" fmla="*/ 558053 h 1216959"/>
                <a:gd name="connsiteX21" fmla="*/ 800100 w 1331258"/>
                <a:gd name="connsiteY21" fmla="*/ 605117 h 1216959"/>
                <a:gd name="connsiteX22" fmla="*/ 833717 w 1331258"/>
                <a:gd name="connsiteY22" fmla="*/ 638735 h 1216959"/>
                <a:gd name="connsiteX23" fmla="*/ 880782 w 1331258"/>
                <a:gd name="connsiteY23" fmla="*/ 685800 h 1216959"/>
                <a:gd name="connsiteX24" fmla="*/ 894229 w 1331258"/>
                <a:gd name="connsiteY24" fmla="*/ 705970 h 1216959"/>
                <a:gd name="connsiteX25" fmla="*/ 921123 w 1331258"/>
                <a:gd name="connsiteY25" fmla="*/ 719417 h 1216959"/>
                <a:gd name="connsiteX26" fmla="*/ 961464 w 1331258"/>
                <a:gd name="connsiteY26" fmla="*/ 739588 h 1216959"/>
                <a:gd name="connsiteX27" fmla="*/ 981635 w 1331258"/>
                <a:gd name="connsiteY27" fmla="*/ 753035 h 1216959"/>
                <a:gd name="connsiteX28" fmla="*/ 1028700 w 1331258"/>
                <a:gd name="connsiteY28" fmla="*/ 779929 h 1216959"/>
                <a:gd name="connsiteX29" fmla="*/ 1062317 w 1331258"/>
                <a:gd name="connsiteY29" fmla="*/ 813547 h 1216959"/>
                <a:gd name="connsiteX30" fmla="*/ 1109382 w 1331258"/>
                <a:gd name="connsiteY30" fmla="*/ 867335 h 1216959"/>
                <a:gd name="connsiteX31" fmla="*/ 1129553 w 1331258"/>
                <a:gd name="connsiteY31" fmla="*/ 887506 h 1216959"/>
                <a:gd name="connsiteX32" fmla="*/ 1156447 w 1331258"/>
                <a:gd name="connsiteY32" fmla="*/ 927847 h 1216959"/>
                <a:gd name="connsiteX33" fmla="*/ 1190064 w 1331258"/>
                <a:gd name="connsiteY33" fmla="*/ 995082 h 1216959"/>
                <a:gd name="connsiteX34" fmla="*/ 1190064 w 1331258"/>
                <a:gd name="connsiteY34" fmla="*/ 995082 h 1216959"/>
                <a:gd name="connsiteX35" fmla="*/ 1210235 w 1331258"/>
                <a:gd name="connsiteY35" fmla="*/ 1035423 h 1216959"/>
                <a:gd name="connsiteX36" fmla="*/ 1230405 w 1331258"/>
                <a:gd name="connsiteY36" fmla="*/ 1075765 h 1216959"/>
                <a:gd name="connsiteX37" fmla="*/ 1237129 w 1331258"/>
                <a:gd name="connsiteY37" fmla="*/ 1095935 h 1216959"/>
                <a:gd name="connsiteX38" fmla="*/ 1264023 w 1331258"/>
                <a:gd name="connsiteY38" fmla="*/ 1136276 h 1216959"/>
                <a:gd name="connsiteX39" fmla="*/ 1277470 w 1331258"/>
                <a:gd name="connsiteY39" fmla="*/ 1156447 h 1216959"/>
                <a:gd name="connsiteX40" fmla="*/ 1290917 w 1331258"/>
                <a:gd name="connsiteY40" fmla="*/ 1176617 h 1216959"/>
                <a:gd name="connsiteX41" fmla="*/ 1297641 w 1331258"/>
                <a:gd name="connsiteY41" fmla="*/ 1196788 h 1216959"/>
                <a:gd name="connsiteX42" fmla="*/ 1317811 w 1331258"/>
                <a:gd name="connsiteY42" fmla="*/ 1203512 h 1216959"/>
                <a:gd name="connsiteX43" fmla="*/ 1331258 w 1331258"/>
                <a:gd name="connsiteY43" fmla="*/ 1216959 h 121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31258" h="1216959">
                  <a:moveTo>
                    <a:pt x="0" y="0"/>
                  </a:moveTo>
                  <a:cubicBezTo>
                    <a:pt x="52075" y="52077"/>
                    <a:pt x="26016" y="40050"/>
                    <a:pt x="67235" y="53788"/>
                  </a:cubicBezTo>
                  <a:cubicBezTo>
                    <a:pt x="87406" y="69476"/>
                    <a:pt x="109678" y="82784"/>
                    <a:pt x="127747" y="100853"/>
                  </a:cubicBezTo>
                  <a:cubicBezTo>
                    <a:pt x="173802" y="146908"/>
                    <a:pt x="152265" y="130645"/>
                    <a:pt x="188258" y="154641"/>
                  </a:cubicBezTo>
                  <a:cubicBezTo>
                    <a:pt x="192740" y="161365"/>
                    <a:pt x="193982" y="172436"/>
                    <a:pt x="201705" y="174812"/>
                  </a:cubicBezTo>
                  <a:cubicBezTo>
                    <a:pt x="225365" y="182092"/>
                    <a:pt x="250977" y="179706"/>
                    <a:pt x="275664" y="181535"/>
                  </a:cubicBezTo>
                  <a:cubicBezTo>
                    <a:pt x="311495" y="184189"/>
                    <a:pt x="347382" y="186018"/>
                    <a:pt x="383241" y="188259"/>
                  </a:cubicBezTo>
                  <a:cubicBezTo>
                    <a:pt x="405697" y="195744"/>
                    <a:pt x="404985" y="196079"/>
                    <a:pt x="430305" y="201706"/>
                  </a:cubicBezTo>
                  <a:cubicBezTo>
                    <a:pt x="441461" y="204185"/>
                    <a:pt x="452898" y="205422"/>
                    <a:pt x="463923" y="208429"/>
                  </a:cubicBezTo>
                  <a:cubicBezTo>
                    <a:pt x="477598" y="212158"/>
                    <a:pt x="490817" y="217394"/>
                    <a:pt x="504264" y="221876"/>
                  </a:cubicBezTo>
                  <a:cubicBezTo>
                    <a:pt x="510988" y="224117"/>
                    <a:pt x="518538" y="224669"/>
                    <a:pt x="524435" y="228600"/>
                  </a:cubicBezTo>
                  <a:cubicBezTo>
                    <a:pt x="570673" y="259425"/>
                    <a:pt x="549444" y="250384"/>
                    <a:pt x="584947" y="262217"/>
                  </a:cubicBezTo>
                  <a:cubicBezTo>
                    <a:pt x="591670" y="268941"/>
                    <a:pt x="597812" y="276301"/>
                    <a:pt x="605117" y="282388"/>
                  </a:cubicBezTo>
                  <a:cubicBezTo>
                    <a:pt x="611325" y="287561"/>
                    <a:pt x="619574" y="290121"/>
                    <a:pt x="625288" y="295835"/>
                  </a:cubicBezTo>
                  <a:cubicBezTo>
                    <a:pt x="631002" y="301549"/>
                    <a:pt x="633562" y="309798"/>
                    <a:pt x="638735" y="316006"/>
                  </a:cubicBezTo>
                  <a:cubicBezTo>
                    <a:pt x="666238" y="349010"/>
                    <a:pt x="653897" y="322783"/>
                    <a:pt x="679076" y="363070"/>
                  </a:cubicBezTo>
                  <a:cubicBezTo>
                    <a:pt x="688509" y="378163"/>
                    <a:pt x="694432" y="393283"/>
                    <a:pt x="699247" y="410135"/>
                  </a:cubicBezTo>
                  <a:cubicBezTo>
                    <a:pt x="701786" y="419020"/>
                    <a:pt x="703315" y="428178"/>
                    <a:pt x="705970" y="437029"/>
                  </a:cubicBezTo>
                  <a:cubicBezTo>
                    <a:pt x="710043" y="450606"/>
                    <a:pt x="711555" y="465576"/>
                    <a:pt x="719417" y="477370"/>
                  </a:cubicBezTo>
                  <a:cubicBezTo>
                    <a:pt x="738138" y="505453"/>
                    <a:pt x="727150" y="491827"/>
                    <a:pt x="753035" y="517712"/>
                  </a:cubicBezTo>
                  <a:cubicBezTo>
                    <a:pt x="757517" y="531159"/>
                    <a:pt x="758619" y="546259"/>
                    <a:pt x="766482" y="558053"/>
                  </a:cubicBezTo>
                  <a:cubicBezTo>
                    <a:pt x="776123" y="572514"/>
                    <a:pt x="788979" y="592606"/>
                    <a:pt x="800100" y="605117"/>
                  </a:cubicBezTo>
                  <a:cubicBezTo>
                    <a:pt x="810628" y="616962"/>
                    <a:pt x="824926" y="625549"/>
                    <a:pt x="833717" y="638735"/>
                  </a:cubicBezTo>
                  <a:cubicBezTo>
                    <a:pt x="864542" y="684973"/>
                    <a:pt x="845279" y="673965"/>
                    <a:pt x="880782" y="685800"/>
                  </a:cubicBezTo>
                  <a:cubicBezTo>
                    <a:pt x="885264" y="692523"/>
                    <a:pt x="888021" y="700797"/>
                    <a:pt x="894229" y="705970"/>
                  </a:cubicBezTo>
                  <a:cubicBezTo>
                    <a:pt x="901929" y="712386"/>
                    <a:pt x="912421" y="714444"/>
                    <a:pt x="921123" y="719417"/>
                  </a:cubicBezTo>
                  <a:cubicBezTo>
                    <a:pt x="957618" y="740272"/>
                    <a:pt x="924483" y="727262"/>
                    <a:pt x="961464" y="739588"/>
                  </a:cubicBezTo>
                  <a:cubicBezTo>
                    <a:pt x="968188" y="744070"/>
                    <a:pt x="974619" y="749026"/>
                    <a:pt x="981635" y="753035"/>
                  </a:cubicBezTo>
                  <a:cubicBezTo>
                    <a:pt x="1041349" y="787157"/>
                    <a:pt x="979556" y="747167"/>
                    <a:pt x="1028700" y="779929"/>
                  </a:cubicBezTo>
                  <a:cubicBezTo>
                    <a:pt x="1055593" y="820270"/>
                    <a:pt x="1026460" y="782171"/>
                    <a:pt x="1062317" y="813547"/>
                  </a:cubicBezTo>
                  <a:cubicBezTo>
                    <a:pt x="1126780" y="869953"/>
                    <a:pt x="1074330" y="825273"/>
                    <a:pt x="1109382" y="867335"/>
                  </a:cubicBezTo>
                  <a:cubicBezTo>
                    <a:pt x="1115469" y="874640"/>
                    <a:pt x="1123715" y="880000"/>
                    <a:pt x="1129553" y="887506"/>
                  </a:cubicBezTo>
                  <a:cubicBezTo>
                    <a:pt x="1139475" y="900263"/>
                    <a:pt x="1156447" y="927847"/>
                    <a:pt x="1156447" y="927847"/>
                  </a:cubicBezTo>
                  <a:cubicBezTo>
                    <a:pt x="1167089" y="970420"/>
                    <a:pt x="1158044" y="947052"/>
                    <a:pt x="1190064" y="995082"/>
                  </a:cubicBezTo>
                  <a:lnTo>
                    <a:pt x="1190064" y="995082"/>
                  </a:lnTo>
                  <a:cubicBezTo>
                    <a:pt x="1199343" y="1022919"/>
                    <a:pt x="1192857" y="1009356"/>
                    <a:pt x="1210235" y="1035423"/>
                  </a:cubicBezTo>
                  <a:cubicBezTo>
                    <a:pt x="1227130" y="1086113"/>
                    <a:pt x="1204342" y="1023641"/>
                    <a:pt x="1230405" y="1075765"/>
                  </a:cubicBezTo>
                  <a:cubicBezTo>
                    <a:pt x="1233575" y="1082104"/>
                    <a:pt x="1233687" y="1089740"/>
                    <a:pt x="1237129" y="1095935"/>
                  </a:cubicBezTo>
                  <a:cubicBezTo>
                    <a:pt x="1244978" y="1110062"/>
                    <a:pt x="1255058" y="1122829"/>
                    <a:pt x="1264023" y="1136276"/>
                  </a:cubicBezTo>
                  <a:lnTo>
                    <a:pt x="1277470" y="1156447"/>
                  </a:lnTo>
                  <a:cubicBezTo>
                    <a:pt x="1281952" y="1163170"/>
                    <a:pt x="1288362" y="1168951"/>
                    <a:pt x="1290917" y="1176617"/>
                  </a:cubicBezTo>
                  <a:cubicBezTo>
                    <a:pt x="1293158" y="1183341"/>
                    <a:pt x="1292630" y="1191776"/>
                    <a:pt x="1297641" y="1196788"/>
                  </a:cubicBezTo>
                  <a:cubicBezTo>
                    <a:pt x="1302652" y="1201799"/>
                    <a:pt x="1311734" y="1199866"/>
                    <a:pt x="1317811" y="1203512"/>
                  </a:cubicBezTo>
                  <a:cubicBezTo>
                    <a:pt x="1323247" y="1206773"/>
                    <a:pt x="1326776" y="1212477"/>
                    <a:pt x="1331258" y="1216959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250223" y="3937502"/>
              <a:ext cx="1879600" cy="1855470"/>
            </a:xfrm>
            <a:custGeom>
              <a:avLst/>
              <a:gdLst>
                <a:gd name="connsiteX0" fmla="*/ 1156448 w 1879806"/>
                <a:gd name="connsiteY0" fmla="*/ 0 h 1855694"/>
                <a:gd name="connsiteX1" fmla="*/ 1210236 w 1879806"/>
                <a:gd name="connsiteY1" fmla="*/ 33618 h 1855694"/>
                <a:gd name="connsiteX2" fmla="*/ 1237130 w 1879806"/>
                <a:gd name="connsiteY2" fmla="*/ 60512 h 1855694"/>
                <a:gd name="connsiteX3" fmla="*/ 1250577 w 1879806"/>
                <a:gd name="connsiteY3" fmla="*/ 80683 h 1855694"/>
                <a:gd name="connsiteX4" fmla="*/ 1270748 w 1879806"/>
                <a:gd name="connsiteY4" fmla="*/ 94130 h 1855694"/>
                <a:gd name="connsiteX5" fmla="*/ 1311089 w 1879806"/>
                <a:gd name="connsiteY5" fmla="*/ 168088 h 1855694"/>
                <a:gd name="connsiteX6" fmla="*/ 1317812 w 1879806"/>
                <a:gd name="connsiteY6" fmla="*/ 188259 h 1855694"/>
                <a:gd name="connsiteX7" fmla="*/ 1344706 w 1879806"/>
                <a:gd name="connsiteY7" fmla="*/ 235324 h 1855694"/>
                <a:gd name="connsiteX8" fmla="*/ 1364877 w 1879806"/>
                <a:gd name="connsiteY8" fmla="*/ 289112 h 1855694"/>
                <a:gd name="connsiteX9" fmla="*/ 1425389 w 1879806"/>
                <a:gd name="connsiteY9" fmla="*/ 316006 h 1855694"/>
                <a:gd name="connsiteX10" fmla="*/ 1472453 w 1879806"/>
                <a:gd name="connsiteY10" fmla="*/ 342900 h 1855694"/>
                <a:gd name="connsiteX11" fmla="*/ 1485900 w 1879806"/>
                <a:gd name="connsiteY11" fmla="*/ 369794 h 1855694"/>
                <a:gd name="connsiteX12" fmla="*/ 1506071 w 1879806"/>
                <a:gd name="connsiteY12" fmla="*/ 376518 h 1855694"/>
                <a:gd name="connsiteX13" fmla="*/ 1519518 w 1879806"/>
                <a:gd name="connsiteY13" fmla="*/ 416859 h 1855694"/>
                <a:gd name="connsiteX14" fmla="*/ 1526242 w 1879806"/>
                <a:gd name="connsiteY14" fmla="*/ 437030 h 1855694"/>
                <a:gd name="connsiteX15" fmla="*/ 1546412 w 1879806"/>
                <a:gd name="connsiteY15" fmla="*/ 564777 h 1855694"/>
                <a:gd name="connsiteX16" fmla="*/ 1559859 w 1879806"/>
                <a:gd name="connsiteY16" fmla="*/ 584947 h 1855694"/>
                <a:gd name="connsiteX17" fmla="*/ 1580030 w 1879806"/>
                <a:gd name="connsiteY17" fmla="*/ 598394 h 1855694"/>
                <a:gd name="connsiteX18" fmla="*/ 1593477 w 1879806"/>
                <a:gd name="connsiteY18" fmla="*/ 638736 h 1855694"/>
                <a:gd name="connsiteX19" fmla="*/ 1606924 w 1879806"/>
                <a:gd name="connsiteY19" fmla="*/ 658906 h 1855694"/>
                <a:gd name="connsiteX20" fmla="*/ 1620371 w 1879806"/>
                <a:gd name="connsiteY20" fmla="*/ 699247 h 1855694"/>
                <a:gd name="connsiteX21" fmla="*/ 1627095 w 1879806"/>
                <a:gd name="connsiteY21" fmla="*/ 719418 h 1855694"/>
                <a:gd name="connsiteX22" fmla="*/ 1640542 w 1879806"/>
                <a:gd name="connsiteY22" fmla="*/ 746312 h 1855694"/>
                <a:gd name="connsiteX23" fmla="*/ 1653989 w 1879806"/>
                <a:gd name="connsiteY23" fmla="*/ 786653 h 1855694"/>
                <a:gd name="connsiteX24" fmla="*/ 1674159 w 1879806"/>
                <a:gd name="connsiteY24" fmla="*/ 806824 h 1855694"/>
                <a:gd name="connsiteX25" fmla="*/ 1687606 w 1879806"/>
                <a:gd name="connsiteY25" fmla="*/ 833718 h 1855694"/>
                <a:gd name="connsiteX26" fmla="*/ 1694330 w 1879806"/>
                <a:gd name="connsiteY26" fmla="*/ 853888 h 1855694"/>
                <a:gd name="connsiteX27" fmla="*/ 1748118 w 1879806"/>
                <a:gd name="connsiteY27" fmla="*/ 900953 h 1855694"/>
                <a:gd name="connsiteX28" fmla="*/ 1775012 w 1879806"/>
                <a:gd name="connsiteY28" fmla="*/ 907677 h 1855694"/>
                <a:gd name="connsiteX29" fmla="*/ 1815353 w 1879806"/>
                <a:gd name="connsiteY29" fmla="*/ 921124 h 1855694"/>
                <a:gd name="connsiteX30" fmla="*/ 1835524 w 1879806"/>
                <a:gd name="connsiteY30" fmla="*/ 941294 h 1855694"/>
                <a:gd name="connsiteX31" fmla="*/ 1869142 w 1879806"/>
                <a:gd name="connsiteY31" fmla="*/ 981636 h 1855694"/>
                <a:gd name="connsiteX32" fmla="*/ 1869142 w 1879806"/>
                <a:gd name="connsiteY32" fmla="*/ 1129553 h 1855694"/>
                <a:gd name="connsiteX33" fmla="*/ 1855695 w 1879806"/>
                <a:gd name="connsiteY33" fmla="*/ 1169894 h 1855694"/>
                <a:gd name="connsiteX34" fmla="*/ 1815353 w 1879806"/>
                <a:gd name="connsiteY34" fmla="*/ 1196788 h 1855694"/>
                <a:gd name="connsiteX35" fmla="*/ 1781736 w 1879806"/>
                <a:gd name="connsiteY35" fmla="*/ 1223683 h 1855694"/>
                <a:gd name="connsiteX36" fmla="*/ 1775012 w 1879806"/>
                <a:gd name="connsiteY36" fmla="*/ 1243853 h 1855694"/>
                <a:gd name="connsiteX37" fmla="*/ 1727948 w 1879806"/>
                <a:gd name="connsiteY37" fmla="*/ 1304365 h 1855694"/>
                <a:gd name="connsiteX38" fmla="*/ 1707777 w 1879806"/>
                <a:gd name="connsiteY38" fmla="*/ 1351430 h 1855694"/>
                <a:gd name="connsiteX39" fmla="*/ 1667436 w 1879806"/>
                <a:gd name="connsiteY39" fmla="*/ 1445559 h 1855694"/>
                <a:gd name="connsiteX40" fmla="*/ 1647265 w 1879806"/>
                <a:gd name="connsiteY40" fmla="*/ 1485900 h 1855694"/>
                <a:gd name="connsiteX41" fmla="*/ 1606924 w 1879806"/>
                <a:gd name="connsiteY41" fmla="*/ 1553136 h 1855694"/>
                <a:gd name="connsiteX42" fmla="*/ 1600200 w 1879806"/>
                <a:gd name="connsiteY42" fmla="*/ 1586753 h 1855694"/>
                <a:gd name="connsiteX43" fmla="*/ 1586753 w 1879806"/>
                <a:gd name="connsiteY43" fmla="*/ 1606924 h 1855694"/>
                <a:gd name="connsiteX44" fmla="*/ 1566583 w 1879806"/>
                <a:gd name="connsiteY44" fmla="*/ 1613647 h 1855694"/>
                <a:gd name="connsiteX45" fmla="*/ 1519518 w 1879806"/>
                <a:gd name="connsiteY45" fmla="*/ 1620371 h 1855694"/>
                <a:gd name="connsiteX46" fmla="*/ 1472453 w 1879806"/>
                <a:gd name="connsiteY46" fmla="*/ 1633818 h 1855694"/>
                <a:gd name="connsiteX47" fmla="*/ 1425389 w 1879806"/>
                <a:gd name="connsiteY47" fmla="*/ 1647265 h 1855694"/>
                <a:gd name="connsiteX48" fmla="*/ 1378324 w 1879806"/>
                <a:gd name="connsiteY48" fmla="*/ 1667436 h 1855694"/>
                <a:gd name="connsiteX49" fmla="*/ 1351430 w 1879806"/>
                <a:gd name="connsiteY49" fmla="*/ 1680883 h 1855694"/>
                <a:gd name="connsiteX50" fmla="*/ 1311089 w 1879806"/>
                <a:gd name="connsiteY50" fmla="*/ 1694330 h 1855694"/>
                <a:gd name="connsiteX51" fmla="*/ 1290918 w 1879806"/>
                <a:gd name="connsiteY51" fmla="*/ 1822077 h 1855694"/>
                <a:gd name="connsiteX52" fmla="*/ 1284195 w 1879806"/>
                <a:gd name="connsiteY52" fmla="*/ 1842247 h 1855694"/>
                <a:gd name="connsiteX53" fmla="*/ 1243853 w 1879806"/>
                <a:gd name="connsiteY53" fmla="*/ 1855694 h 1855694"/>
                <a:gd name="connsiteX54" fmla="*/ 1143000 w 1879806"/>
                <a:gd name="connsiteY54" fmla="*/ 1848971 h 1855694"/>
                <a:gd name="connsiteX55" fmla="*/ 1082489 w 1879806"/>
                <a:gd name="connsiteY55" fmla="*/ 1835524 h 1855694"/>
                <a:gd name="connsiteX56" fmla="*/ 531159 w 1879806"/>
                <a:gd name="connsiteY56" fmla="*/ 1828800 h 1855694"/>
                <a:gd name="connsiteX57" fmla="*/ 510989 w 1879806"/>
                <a:gd name="connsiteY57" fmla="*/ 1822077 h 1855694"/>
                <a:gd name="connsiteX58" fmla="*/ 484095 w 1879806"/>
                <a:gd name="connsiteY58" fmla="*/ 1761565 h 1855694"/>
                <a:gd name="connsiteX59" fmla="*/ 470648 w 1879806"/>
                <a:gd name="connsiteY59" fmla="*/ 1741394 h 1855694"/>
                <a:gd name="connsiteX60" fmla="*/ 463924 w 1879806"/>
                <a:gd name="connsiteY60" fmla="*/ 1492624 h 1855694"/>
                <a:gd name="connsiteX61" fmla="*/ 450477 w 1879806"/>
                <a:gd name="connsiteY61" fmla="*/ 1452283 h 1855694"/>
                <a:gd name="connsiteX62" fmla="*/ 410136 w 1879806"/>
                <a:gd name="connsiteY62" fmla="*/ 1391771 h 1855694"/>
                <a:gd name="connsiteX63" fmla="*/ 383242 w 1879806"/>
                <a:gd name="connsiteY63" fmla="*/ 1351430 h 1855694"/>
                <a:gd name="connsiteX64" fmla="*/ 369795 w 1879806"/>
                <a:gd name="connsiteY64" fmla="*/ 1324536 h 1855694"/>
                <a:gd name="connsiteX65" fmla="*/ 322730 w 1879806"/>
                <a:gd name="connsiteY65" fmla="*/ 1284194 h 1855694"/>
                <a:gd name="connsiteX66" fmla="*/ 302559 w 1879806"/>
                <a:gd name="connsiteY66" fmla="*/ 1264024 h 1855694"/>
                <a:gd name="connsiteX67" fmla="*/ 268942 w 1879806"/>
                <a:gd name="connsiteY67" fmla="*/ 1250577 h 1855694"/>
                <a:gd name="connsiteX68" fmla="*/ 201706 w 1879806"/>
                <a:gd name="connsiteY68" fmla="*/ 1223683 h 1855694"/>
                <a:gd name="connsiteX69" fmla="*/ 53789 w 1879806"/>
                <a:gd name="connsiteY69" fmla="*/ 1216959 h 1855694"/>
                <a:gd name="connsiteX70" fmla="*/ 13448 w 1879806"/>
                <a:gd name="connsiteY70" fmla="*/ 1190065 h 1855694"/>
                <a:gd name="connsiteX71" fmla="*/ 0 w 1879806"/>
                <a:gd name="connsiteY71" fmla="*/ 1149724 h 1855694"/>
                <a:gd name="connsiteX72" fmla="*/ 13448 w 1879806"/>
                <a:gd name="connsiteY72" fmla="*/ 1069041 h 1855694"/>
                <a:gd name="connsiteX73" fmla="*/ 26895 w 1879806"/>
                <a:gd name="connsiteY73" fmla="*/ 1048871 h 1855694"/>
                <a:gd name="connsiteX74" fmla="*/ 40342 w 1879806"/>
                <a:gd name="connsiteY74" fmla="*/ 1008530 h 1855694"/>
                <a:gd name="connsiteX75" fmla="*/ 47065 w 1879806"/>
                <a:gd name="connsiteY75" fmla="*/ 988359 h 1855694"/>
                <a:gd name="connsiteX76" fmla="*/ 47065 w 1879806"/>
                <a:gd name="connsiteY76" fmla="*/ 739588 h 1855694"/>
                <a:gd name="connsiteX77" fmla="*/ 33618 w 1879806"/>
                <a:gd name="connsiteY77" fmla="*/ 719418 h 185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79806" h="1855694">
                  <a:moveTo>
                    <a:pt x="1156448" y="0"/>
                  </a:moveTo>
                  <a:cubicBezTo>
                    <a:pt x="1159800" y="2011"/>
                    <a:pt x="1202191" y="26723"/>
                    <a:pt x="1210236" y="33618"/>
                  </a:cubicBezTo>
                  <a:cubicBezTo>
                    <a:pt x="1219862" y="41869"/>
                    <a:pt x="1228879" y="50886"/>
                    <a:pt x="1237130" y="60512"/>
                  </a:cubicBezTo>
                  <a:cubicBezTo>
                    <a:pt x="1242389" y="66647"/>
                    <a:pt x="1244863" y="74969"/>
                    <a:pt x="1250577" y="80683"/>
                  </a:cubicBezTo>
                  <a:cubicBezTo>
                    <a:pt x="1256291" y="86397"/>
                    <a:pt x="1264024" y="89648"/>
                    <a:pt x="1270748" y="94130"/>
                  </a:cubicBezTo>
                  <a:cubicBezTo>
                    <a:pt x="1301256" y="155145"/>
                    <a:pt x="1286523" y="131239"/>
                    <a:pt x="1311089" y="168088"/>
                  </a:cubicBezTo>
                  <a:cubicBezTo>
                    <a:pt x="1313330" y="174812"/>
                    <a:pt x="1315020" y="181745"/>
                    <a:pt x="1317812" y="188259"/>
                  </a:cubicBezTo>
                  <a:cubicBezTo>
                    <a:pt x="1328047" y="212142"/>
                    <a:pt x="1331203" y="215068"/>
                    <a:pt x="1344706" y="235324"/>
                  </a:cubicBezTo>
                  <a:cubicBezTo>
                    <a:pt x="1349517" y="259375"/>
                    <a:pt x="1347565" y="271800"/>
                    <a:pt x="1364877" y="289112"/>
                  </a:cubicBezTo>
                  <a:cubicBezTo>
                    <a:pt x="1384654" y="308889"/>
                    <a:pt x="1398761" y="302692"/>
                    <a:pt x="1425389" y="316006"/>
                  </a:cubicBezTo>
                  <a:cubicBezTo>
                    <a:pt x="1459510" y="333067"/>
                    <a:pt x="1443944" y="323893"/>
                    <a:pt x="1472453" y="342900"/>
                  </a:cubicBezTo>
                  <a:cubicBezTo>
                    <a:pt x="1476935" y="351865"/>
                    <a:pt x="1478813" y="362707"/>
                    <a:pt x="1485900" y="369794"/>
                  </a:cubicBezTo>
                  <a:cubicBezTo>
                    <a:pt x="1490912" y="374806"/>
                    <a:pt x="1501952" y="370751"/>
                    <a:pt x="1506071" y="376518"/>
                  </a:cubicBezTo>
                  <a:cubicBezTo>
                    <a:pt x="1514310" y="388052"/>
                    <a:pt x="1515036" y="403412"/>
                    <a:pt x="1519518" y="416859"/>
                  </a:cubicBezTo>
                  <a:lnTo>
                    <a:pt x="1526242" y="437030"/>
                  </a:lnTo>
                  <a:cubicBezTo>
                    <a:pt x="1531096" y="504990"/>
                    <a:pt x="1522330" y="516612"/>
                    <a:pt x="1546412" y="564777"/>
                  </a:cubicBezTo>
                  <a:cubicBezTo>
                    <a:pt x="1550026" y="572004"/>
                    <a:pt x="1554145" y="579233"/>
                    <a:pt x="1559859" y="584947"/>
                  </a:cubicBezTo>
                  <a:cubicBezTo>
                    <a:pt x="1565573" y="590661"/>
                    <a:pt x="1573306" y="593912"/>
                    <a:pt x="1580030" y="598394"/>
                  </a:cubicBezTo>
                  <a:cubicBezTo>
                    <a:pt x="1584512" y="611841"/>
                    <a:pt x="1585614" y="626942"/>
                    <a:pt x="1593477" y="638736"/>
                  </a:cubicBezTo>
                  <a:cubicBezTo>
                    <a:pt x="1597959" y="645459"/>
                    <a:pt x="1603642" y="651522"/>
                    <a:pt x="1606924" y="658906"/>
                  </a:cubicBezTo>
                  <a:cubicBezTo>
                    <a:pt x="1612681" y="671859"/>
                    <a:pt x="1615889" y="685800"/>
                    <a:pt x="1620371" y="699247"/>
                  </a:cubicBezTo>
                  <a:cubicBezTo>
                    <a:pt x="1622612" y="705971"/>
                    <a:pt x="1623925" y="713079"/>
                    <a:pt x="1627095" y="719418"/>
                  </a:cubicBezTo>
                  <a:cubicBezTo>
                    <a:pt x="1631577" y="728383"/>
                    <a:pt x="1636820" y="737006"/>
                    <a:pt x="1640542" y="746312"/>
                  </a:cubicBezTo>
                  <a:cubicBezTo>
                    <a:pt x="1645806" y="759473"/>
                    <a:pt x="1643966" y="776630"/>
                    <a:pt x="1653989" y="786653"/>
                  </a:cubicBezTo>
                  <a:cubicBezTo>
                    <a:pt x="1660712" y="793377"/>
                    <a:pt x="1668632" y="799087"/>
                    <a:pt x="1674159" y="806824"/>
                  </a:cubicBezTo>
                  <a:cubicBezTo>
                    <a:pt x="1679985" y="814980"/>
                    <a:pt x="1683658" y="824506"/>
                    <a:pt x="1687606" y="833718"/>
                  </a:cubicBezTo>
                  <a:cubicBezTo>
                    <a:pt x="1690398" y="840232"/>
                    <a:pt x="1690078" y="848218"/>
                    <a:pt x="1694330" y="853888"/>
                  </a:cubicBezTo>
                  <a:cubicBezTo>
                    <a:pt x="1701955" y="864055"/>
                    <a:pt x="1730929" y="893586"/>
                    <a:pt x="1748118" y="900953"/>
                  </a:cubicBezTo>
                  <a:cubicBezTo>
                    <a:pt x="1756611" y="904593"/>
                    <a:pt x="1766161" y="905022"/>
                    <a:pt x="1775012" y="907677"/>
                  </a:cubicBezTo>
                  <a:cubicBezTo>
                    <a:pt x="1788589" y="911750"/>
                    <a:pt x="1815353" y="921124"/>
                    <a:pt x="1815353" y="921124"/>
                  </a:cubicBezTo>
                  <a:cubicBezTo>
                    <a:pt x="1822077" y="927847"/>
                    <a:pt x="1829336" y="934075"/>
                    <a:pt x="1835524" y="941294"/>
                  </a:cubicBezTo>
                  <a:cubicBezTo>
                    <a:pt x="1883491" y="997254"/>
                    <a:pt x="1834199" y="946690"/>
                    <a:pt x="1869142" y="981636"/>
                  </a:cubicBezTo>
                  <a:cubicBezTo>
                    <a:pt x="1884284" y="1042210"/>
                    <a:pt x="1882408" y="1023426"/>
                    <a:pt x="1869142" y="1129553"/>
                  </a:cubicBezTo>
                  <a:cubicBezTo>
                    <a:pt x="1867384" y="1143618"/>
                    <a:pt x="1867489" y="1162032"/>
                    <a:pt x="1855695" y="1169894"/>
                  </a:cubicBezTo>
                  <a:cubicBezTo>
                    <a:pt x="1842248" y="1178859"/>
                    <a:pt x="1826781" y="1185360"/>
                    <a:pt x="1815353" y="1196788"/>
                  </a:cubicBezTo>
                  <a:cubicBezTo>
                    <a:pt x="1796192" y="1215950"/>
                    <a:pt x="1807181" y="1206720"/>
                    <a:pt x="1781736" y="1223683"/>
                  </a:cubicBezTo>
                  <a:cubicBezTo>
                    <a:pt x="1779495" y="1230406"/>
                    <a:pt x="1778943" y="1237956"/>
                    <a:pt x="1775012" y="1243853"/>
                  </a:cubicBezTo>
                  <a:cubicBezTo>
                    <a:pt x="1751808" y="1278659"/>
                    <a:pt x="1745850" y="1250662"/>
                    <a:pt x="1727948" y="1304365"/>
                  </a:cubicBezTo>
                  <a:cubicBezTo>
                    <a:pt x="1706301" y="1369303"/>
                    <a:pt x="1741015" y="1268335"/>
                    <a:pt x="1707777" y="1351430"/>
                  </a:cubicBezTo>
                  <a:cubicBezTo>
                    <a:pt x="1668207" y="1450355"/>
                    <a:pt x="1728648" y="1323136"/>
                    <a:pt x="1667436" y="1445559"/>
                  </a:cubicBezTo>
                  <a:cubicBezTo>
                    <a:pt x="1660712" y="1459006"/>
                    <a:pt x="1655000" y="1473008"/>
                    <a:pt x="1647265" y="1485900"/>
                  </a:cubicBezTo>
                  <a:lnTo>
                    <a:pt x="1606924" y="1553136"/>
                  </a:lnTo>
                  <a:cubicBezTo>
                    <a:pt x="1604683" y="1564342"/>
                    <a:pt x="1604213" y="1576053"/>
                    <a:pt x="1600200" y="1586753"/>
                  </a:cubicBezTo>
                  <a:cubicBezTo>
                    <a:pt x="1597363" y="1594319"/>
                    <a:pt x="1593063" y="1601876"/>
                    <a:pt x="1586753" y="1606924"/>
                  </a:cubicBezTo>
                  <a:cubicBezTo>
                    <a:pt x="1581219" y="1611351"/>
                    <a:pt x="1573532" y="1612257"/>
                    <a:pt x="1566583" y="1613647"/>
                  </a:cubicBezTo>
                  <a:cubicBezTo>
                    <a:pt x="1551043" y="1616755"/>
                    <a:pt x="1535206" y="1618130"/>
                    <a:pt x="1519518" y="1620371"/>
                  </a:cubicBezTo>
                  <a:cubicBezTo>
                    <a:pt x="1471158" y="1636490"/>
                    <a:pt x="1531550" y="1616933"/>
                    <a:pt x="1472453" y="1633818"/>
                  </a:cubicBezTo>
                  <a:cubicBezTo>
                    <a:pt x="1404922" y="1653112"/>
                    <a:pt x="1509481" y="1626240"/>
                    <a:pt x="1425389" y="1647265"/>
                  </a:cubicBezTo>
                  <a:cubicBezTo>
                    <a:pt x="1384512" y="1674516"/>
                    <a:pt x="1427943" y="1648828"/>
                    <a:pt x="1378324" y="1667436"/>
                  </a:cubicBezTo>
                  <a:cubicBezTo>
                    <a:pt x="1368939" y="1670955"/>
                    <a:pt x="1360736" y="1677161"/>
                    <a:pt x="1351430" y="1680883"/>
                  </a:cubicBezTo>
                  <a:cubicBezTo>
                    <a:pt x="1338269" y="1686147"/>
                    <a:pt x="1311089" y="1694330"/>
                    <a:pt x="1311089" y="1694330"/>
                  </a:cubicBezTo>
                  <a:cubicBezTo>
                    <a:pt x="1284613" y="1773758"/>
                    <a:pt x="1306539" y="1697109"/>
                    <a:pt x="1290918" y="1822077"/>
                  </a:cubicBezTo>
                  <a:cubicBezTo>
                    <a:pt x="1290039" y="1829109"/>
                    <a:pt x="1289962" y="1838128"/>
                    <a:pt x="1284195" y="1842247"/>
                  </a:cubicBezTo>
                  <a:cubicBezTo>
                    <a:pt x="1272660" y="1850486"/>
                    <a:pt x="1243853" y="1855694"/>
                    <a:pt x="1243853" y="1855694"/>
                  </a:cubicBezTo>
                  <a:cubicBezTo>
                    <a:pt x="1210235" y="1853453"/>
                    <a:pt x="1176486" y="1852692"/>
                    <a:pt x="1143000" y="1848971"/>
                  </a:cubicBezTo>
                  <a:cubicBezTo>
                    <a:pt x="1066725" y="1840496"/>
                    <a:pt x="1212866" y="1838487"/>
                    <a:pt x="1082489" y="1835524"/>
                  </a:cubicBezTo>
                  <a:cubicBezTo>
                    <a:pt x="898746" y="1831348"/>
                    <a:pt x="714936" y="1831041"/>
                    <a:pt x="531159" y="1828800"/>
                  </a:cubicBezTo>
                  <a:cubicBezTo>
                    <a:pt x="524436" y="1826559"/>
                    <a:pt x="516523" y="1826504"/>
                    <a:pt x="510989" y="1822077"/>
                  </a:cubicBezTo>
                  <a:cubicBezTo>
                    <a:pt x="491441" y="1806438"/>
                    <a:pt x="497008" y="1780934"/>
                    <a:pt x="484095" y="1761565"/>
                  </a:cubicBezTo>
                  <a:lnTo>
                    <a:pt x="470648" y="1741394"/>
                  </a:lnTo>
                  <a:cubicBezTo>
                    <a:pt x="468407" y="1658471"/>
                    <a:pt x="469698" y="1575376"/>
                    <a:pt x="463924" y="1492624"/>
                  </a:cubicBezTo>
                  <a:cubicBezTo>
                    <a:pt x="462937" y="1478484"/>
                    <a:pt x="457770" y="1464437"/>
                    <a:pt x="450477" y="1452283"/>
                  </a:cubicBezTo>
                  <a:cubicBezTo>
                    <a:pt x="411475" y="1387280"/>
                    <a:pt x="449351" y="1447793"/>
                    <a:pt x="410136" y="1391771"/>
                  </a:cubicBezTo>
                  <a:cubicBezTo>
                    <a:pt x="400868" y="1378531"/>
                    <a:pt x="390470" y="1365885"/>
                    <a:pt x="383242" y="1351430"/>
                  </a:cubicBezTo>
                  <a:cubicBezTo>
                    <a:pt x="378760" y="1342465"/>
                    <a:pt x="375809" y="1332554"/>
                    <a:pt x="369795" y="1324536"/>
                  </a:cubicBezTo>
                  <a:cubicBezTo>
                    <a:pt x="342861" y="1288625"/>
                    <a:pt x="349832" y="1306779"/>
                    <a:pt x="322730" y="1284194"/>
                  </a:cubicBezTo>
                  <a:cubicBezTo>
                    <a:pt x="315425" y="1278107"/>
                    <a:pt x="310622" y="1269063"/>
                    <a:pt x="302559" y="1264024"/>
                  </a:cubicBezTo>
                  <a:cubicBezTo>
                    <a:pt x="292325" y="1257628"/>
                    <a:pt x="279971" y="1255479"/>
                    <a:pt x="268942" y="1250577"/>
                  </a:cubicBezTo>
                  <a:cubicBezTo>
                    <a:pt x="249292" y="1241843"/>
                    <a:pt x="223382" y="1224668"/>
                    <a:pt x="201706" y="1223683"/>
                  </a:cubicBezTo>
                  <a:lnTo>
                    <a:pt x="53789" y="1216959"/>
                  </a:lnTo>
                  <a:cubicBezTo>
                    <a:pt x="40342" y="1207994"/>
                    <a:pt x="18559" y="1205397"/>
                    <a:pt x="13448" y="1190065"/>
                  </a:cubicBezTo>
                  <a:lnTo>
                    <a:pt x="0" y="1149724"/>
                  </a:lnTo>
                  <a:cubicBezTo>
                    <a:pt x="1483" y="1137862"/>
                    <a:pt x="5608" y="1087334"/>
                    <a:pt x="13448" y="1069041"/>
                  </a:cubicBezTo>
                  <a:cubicBezTo>
                    <a:pt x="16631" y="1061614"/>
                    <a:pt x="22413" y="1055594"/>
                    <a:pt x="26895" y="1048871"/>
                  </a:cubicBezTo>
                  <a:lnTo>
                    <a:pt x="40342" y="1008530"/>
                  </a:lnTo>
                  <a:lnTo>
                    <a:pt x="47065" y="988359"/>
                  </a:lnTo>
                  <a:cubicBezTo>
                    <a:pt x="60750" y="878884"/>
                    <a:pt x="58391" y="920800"/>
                    <a:pt x="47065" y="739588"/>
                  </a:cubicBezTo>
                  <a:cubicBezTo>
                    <a:pt x="45671" y="717292"/>
                    <a:pt x="45519" y="719418"/>
                    <a:pt x="33618" y="71941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295183" y="2734177"/>
              <a:ext cx="996315" cy="1747520"/>
            </a:xfrm>
            <a:custGeom>
              <a:avLst/>
              <a:gdLst>
                <a:gd name="connsiteX0" fmla="*/ 988359 w 996691"/>
                <a:gd name="connsiteY0" fmla="*/ 1748136 h 1748136"/>
                <a:gd name="connsiteX1" fmla="*/ 988359 w 996691"/>
                <a:gd name="connsiteY1" fmla="*/ 1640560 h 1748136"/>
                <a:gd name="connsiteX2" fmla="*/ 974912 w 996691"/>
                <a:gd name="connsiteY2" fmla="*/ 1620389 h 1748136"/>
                <a:gd name="connsiteX3" fmla="*/ 954741 w 996691"/>
                <a:gd name="connsiteY3" fmla="*/ 1613666 h 1748136"/>
                <a:gd name="connsiteX4" fmla="*/ 941294 w 996691"/>
                <a:gd name="connsiteY4" fmla="*/ 1600218 h 1748136"/>
                <a:gd name="connsiteX5" fmla="*/ 927847 w 996691"/>
                <a:gd name="connsiteY5" fmla="*/ 1580048 h 1748136"/>
                <a:gd name="connsiteX6" fmla="*/ 907677 w 996691"/>
                <a:gd name="connsiteY6" fmla="*/ 1566601 h 1748136"/>
                <a:gd name="connsiteX7" fmla="*/ 880783 w 996691"/>
                <a:gd name="connsiteY7" fmla="*/ 1526260 h 1748136"/>
                <a:gd name="connsiteX8" fmla="*/ 874059 w 996691"/>
                <a:gd name="connsiteY8" fmla="*/ 1506089 h 1748136"/>
                <a:gd name="connsiteX9" fmla="*/ 853889 w 996691"/>
                <a:gd name="connsiteY9" fmla="*/ 1485918 h 1748136"/>
                <a:gd name="connsiteX10" fmla="*/ 813547 w 996691"/>
                <a:gd name="connsiteY10" fmla="*/ 1472471 h 1748136"/>
                <a:gd name="connsiteX11" fmla="*/ 793377 w 996691"/>
                <a:gd name="connsiteY11" fmla="*/ 1465748 h 1748136"/>
                <a:gd name="connsiteX12" fmla="*/ 779930 w 996691"/>
                <a:gd name="connsiteY12" fmla="*/ 1425407 h 1748136"/>
                <a:gd name="connsiteX13" fmla="*/ 773206 w 996691"/>
                <a:gd name="connsiteY13" fmla="*/ 1405236 h 1748136"/>
                <a:gd name="connsiteX14" fmla="*/ 773206 w 996691"/>
                <a:gd name="connsiteY14" fmla="*/ 1230424 h 1748136"/>
                <a:gd name="connsiteX15" fmla="*/ 753036 w 996691"/>
                <a:gd name="connsiteY15" fmla="*/ 1190083 h 1748136"/>
                <a:gd name="connsiteX16" fmla="*/ 732865 w 996691"/>
                <a:gd name="connsiteY16" fmla="*/ 1176636 h 1748136"/>
                <a:gd name="connsiteX17" fmla="*/ 719418 w 996691"/>
                <a:gd name="connsiteY17" fmla="*/ 1156466 h 1748136"/>
                <a:gd name="connsiteX18" fmla="*/ 699247 w 996691"/>
                <a:gd name="connsiteY18" fmla="*/ 1149742 h 1748136"/>
                <a:gd name="connsiteX19" fmla="*/ 692524 w 996691"/>
                <a:gd name="connsiteY19" fmla="*/ 1129571 h 1748136"/>
                <a:gd name="connsiteX20" fmla="*/ 632012 w 996691"/>
                <a:gd name="connsiteY20" fmla="*/ 1102677 h 1748136"/>
                <a:gd name="connsiteX21" fmla="*/ 611841 w 996691"/>
                <a:gd name="connsiteY21" fmla="*/ 1089230 h 1748136"/>
                <a:gd name="connsiteX22" fmla="*/ 584947 w 996691"/>
                <a:gd name="connsiteY22" fmla="*/ 1048889 h 1748136"/>
                <a:gd name="connsiteX23" fmla="*/ 591671 w 996691"/>
                <a:gd name="connsiteY23" fmla="*/ 981654 h 1748136"/>
                <a:gd name="connsiteX24" fmla="*/ 584947 w 996691"/>
                <a:gd name="connsiteY24" fmla="*/ 820289 h 1748136"/>
                <a:gd name="connsiteX25" fmla="*/ 578224 w 996691"/>
                <a:gd name="connsiteY25" fmla="*/ 793395 h 1748136"/>
                <a:gd name="connsiteX26" fmla="*/ 564777 w 996691"/>
                <a:gd name="connsiteY26" fmla="*/ 766501 h 1748136"/>
                <a:gd name="connsiteX27" fmla="*/ 558053 w 996691"/>
                <a:gd name="connsiteY27" fmla="*/ 739607 h 1748136"/>
                <a:gd name="connsiteX28" fmla="*/ 517712 w 996691"/>
                <a:gd name="connsiteY28" fmla="*/ 685818 h 1748136"/>
                <a:gd name="connsiteX29" fmla="*/ 497541 w 996691"/>
                <a:gd name="connsiteY29" fmla="*/ 679095 h 1748136"/>
                <a:gd name="connsiteX30" fmla="*/ 477371 w 996691"/>
                <a:gd name="connsiteY30" fmla="*/ 665648 h 1748136"/>
                <a:gd name="connsiteX31" fmla="*/ 470647 w 996691"/>
                <a:gd name="connsiteY31" fmla="*/ 645477 h 1748136"/>
                <a:gd name="connsiteX32" fmla="*/ 450477 w 996691"/>
                <a:gd name="connsiteY32" fmla="*/ 618583 h 1748136"/>
                <a:gd name="connsiteX33" fmla="*/ 403412 w 996691"/>
                <a:gd name="connsiteY33" fmla="*/ 584966 h 1748136"/>
                <a:gd name="connsiteX34" fmla="*/ 383241 w 996691"/>
                <a:gd name="connsiteY34" fmla="*/ 558071 h 1748136"/>
                <a:gd name="connsiteX35" fmla="*/ 369794 w 996691"/>
                <a:gd name="connsiteY35" fmla="*/ 537901 h 1748136"/>
                <a:gd name="connsiteX36" fmla="*/ 349624 w 996691"/>
                <a:gd name="connsiteY36" fmla="*/ 524454 h 1748136"/>
                <a:gd name="connsiteX37" fmla="*/ 342900 w 996691"/>
                <a:gd name="connsiteY37" fmla="*/ 504283 h 1748136"/>
                <a:gd name="connsiteX38" fmla="*/ 295836 w 996691"/>
                <a:gd name="connsiteY38" fmla="*/ 470666 h 1748136"/>
                <a:gd name="connsiteX39" fmla="*/ 242047 w 996691"/>
                <a:gd name="connsiteY39" fmla="*/ 430324 h 1748136"/>
                <a:gd name="connsiteX40" fmla="*/ 215153 w 996691"/>
                <a:gd name="connsiteY40" fmla="*/ 423601 h 1748136"/>
                <a:gd name="connsiteX41" fmla="*/ 181536 w 996691"/>
                <a:gd name="connsiteY41" fmla="*/ 410154 h 1748136"/>
                <a:gd name="connsiteX42" fmla="*/ 127747 w 996691"/>
                <a:gd name="connsiteY42" fmla="*/ 396707 h 1748136"/>
                <a:gd name="connsiteX43" fmla="*/ 100853 w 996691"/>
                <a:gd name="connsiteY43" fmla="*/ 383260 h 1748136"/>
                <a:gd name="connsiteX44" fmla="*/ 60512 w 996691"/>
                <a:gd name="connsiteY44" fmla="*/ 369813 h 1748136"/>
                <a:gd name="connsiteX45" fmla="*/ 40341 w 996691"/>
                <a:gd name="connsiteY45" fmla="*/ 356366 h 1748136"/>
                <a:gd name="connsiteX46" fmla="*/ 20171 w 996691"/>
                <a:gd name="connsiteY46" fmla="*/ 349642 h 1748136"/>
                <a:gd name="connsiteX47" fmla="*/ 0 w 996691"/>
                <a:gd name="connsiteY47" fmla="*/ 309301 h 1748136"/>
                <a:gd name="connsiteX48" fmla="*/ 6724 w 996691"/>
                <a:gd name="connsiteY48" fmla="*/ 221895 h 1748136"/>
                <a:gd name="connsiteX49" fmla="*/ 13447 w 996691"/>
                <a:gd name="connsiteY49" fmla="*/ 201724 h 1748136"/>
                <a:gd name="connsiteX50" fmla="*/ 26894 w 996691"/>
                <a:gd name="connsiteY50" fmla="*/ 174830 h 1748136"/>
                <a:gd name="connsiteX51" fmla="*/ 53789 w 996691"/>
                <a:gd name="connsiteY51" fmla="*/ 141213 h 1748136"/>
                <a:gd name="connsiteX52" fmla="*/ 73959 w 996691"/>
                <a:gd name="connsiteY52" fmla="*/ 127766 h 1748136"/>
                <a:gd name="connsiteX53" fmla="*/ 94130 w 996691"/>
                <a:gd name="connsiteY53" fmla="*/ 107595 h 1748136"/>
                <a:gd name="connsiteX54" fmla="*/ 141194 w 996691"/>
                <a:gd name="connsiteY54" fmla="*/ 87424 h 1748136"/>
                <a:gd name="connsiteX55" fmla="*/ 161365 w 996691"/>
                <a:gd name="connsiteY55" fmla="*/ 73977 h 1748136"/>
                <a:gd name="connsiteX56" fmla="*/ 181536 w 996691"/>
                <a:gd name="connsiteY56" fmla="*/ 67254 h 1748136"/>
                <a:gd name="connsiteX57" fmla="*/ 215153 w 996691"/>
                <a:gd name="connsiteY57" fmla="*/ 53807 h 1748136"/>
                <a:gd name="connsiteX58" fmla="*/ 255494 w 996691"/>
                <a:gd name="connsiteY58" fmla="*/ 40360 h 1748136"/>
                <a:gd name="connsiteX59" fmla="*/ 295836 w 996691"/>
                <a:gd name="connsiteY59" fmla="*/ 20189 h 1748136"/>
                <a:gd name="connsiteX60" fmla="*/ 316006 w 996691"/>
                <a:gd name="connsiteY60" fmla="*/ 6742 h 1748136"/>
                <a:gd name="connsiteX61" fmla="*/ 342900 w 996691"/>
                <a:gd name="connsiteY61" fmla="*/ 18 h 17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6691" h="1748136">
                  <a:moveTo>
                    <a:pt x="988359" y="1748136"/>
                  </a:moveTo>
                  <a:cubicBezTo>
                    <a:pt x="997591" y="1701976"/>
                    <a:pt x="1001201" y="1700486"/>
                    <a:pt x="988359" y="1640560"/>
                  </a:cubicBezTo>
                  <a:cubicBezTo>
                    <a:pt x="986666" y="1632659"/>
                    <a:pt x="981222" y="1625437"/>
                    <a:pt x="974912" y="1620389"/>
                  </a:cubicBezTo>
                  <a:cubicBezTo>
                    <a:pt x="969378" y="1615962"/>
                    <a:pt x="961465" y="1615907"/>
                    <a:pt x="954741" y="1613666"/>
                  </a:cubicBezTo>
                  <a:cubicBezTo>
                    <a:pt x="950259" y="1609183"/>
                    <a:pt x="945254" y="1605168"/>
                    <a:pt x="941294" y="1600218"/>
                  </a:cubicBezTo>
                  <a:cubicBezTo>
                    <a:pt x="936246" y="1593908"/>
                    <a:pt x="933561" y="1585762"/>
                    <a:pt x="927847" y="1580048"/>
                  </a:cubicBezTo>
                  <a:cubicBezTo>
                    <a:pt x="922133" y="1574334"/>
                    <a:pt x="914400" y="1571083"/>
                    <a:pt x="907677" y="1566601"/>
                  </a:cubicBezTo>
                  <a:cubicBezTo>
                    <a:pt x="898712" y="1553154"/>
                    <a:pt x="885894" y="1541592"/>
                    <a:pt x="880783" y="1526260"/>
                  </a:cubicBezTo>
                  <a:cubicBezTo>
                    <a:pt x="878542" y="1519536"/>
                    <a:pt x="877990" y="1511986"/>
                    <a:pt x="874059" y="1506089"/>
                  </a:cubicBezTo>
                  <a:cubicBezTo>
                    <a:pt x="868785" y="1498177"/>
                    <a:pt x="862201" y="1490536"/>
                    <a:pt x="853889" y="1485918"/>
                  </a:cubicBezTo>
                  <a:cubicBezTo>
                    <a:pt x="841498" y="1479034"/>
                    <a:pt x="826994" y="1476953"/>
                    <a:pt x="813547" y="1472471"/>
                  </a:cubicBezTo>
                  <a:lnTo>
                    <a:pt x="793377" y="1465748"/>
                  </a:lnTo>
                  <a:lnTo>
                    <a:pt x="779930" y="1425407"/>
                  </a:lnTo>
                  <a:lnTo>
                    <a:pt x="773206" y="1405236"/>
                  </a:lnTo>
                  <a:cubicBezTo>
                    <a:pt x="777904" y="1315989"/>
                    <a:pt x="787023" y="1299511"/>
                    <a:pt x="773206" y="1230424"/>
                  </a:cubicBezTo>
                  <a:cubicBezTo>
                    <a:pt x="770472" y="1216753"/>
                    <a:pt x="762952" y="1199999"/>
                    <a:pt x="753036" y="1190083"/>
                  </a:cubicBezTo>
                  <a:cubicBezTo>
                    <a:pt x="747322" y="1184369"/>
                    <a:pt x="739589" y="1181118"/>
                    <a:pt x="732865" y="1176636"/>
                  </a:cubicBezTo>
                  <a:cubicBezTo>
                    <a:pt x="728383" y="1169913"/>
                    <a:pt x="725728" y="1161514"/>
                    <a:pt x="719418" y="1156466"/>
                  </a:cubicBezTo>
                  <a:cubicBezTo>
                    <a:pt x="713884" y="1152039"/>
                    <a:pt x="704258" y="1154754"/>
                    <a:pt x="699247" y="1149742"/>
                  </a:cubicBezTo>
                  <a:cubicBezTo>
                    <a:pt x="694236" y="1144730"/>
                    <a:pt x="695693" y="1135910"/>
                    <a:pt x="692524" y="1129571"/>
                  </a:cubicBezTo>
                  <a:cubicBezTo>
                    <a:pt x="676274" y="1097071"/>
                    <a:pt x="675332" y="1108866"/>
                    <a:pt x="632012" y="1102677"/>
                  </a:cubicBezTo>
                  <a:cubicBezTo>
                    <a:pt x="625288" y="1098195"/>
                    <a:pt x="617162" y="1095311"/>
                    <a:pt x="611841" y="1089230"/>
                  </a:cubicBezTo>
                  <a:cubicBezTo>
                    <a:pt x="601199" y="1077067"/>
                    <a:pt x="584947" y="1048889"/>
                    <a:pt x="584947" y="1048889"/>
                  </a:cubicBezTo>
                  <a:cubicBezTo>
                    <a:pt x="587188" y="1026477"/>
                    <a:pt x="591671" y="1004177"/>
                    <a:pt x="591671" y="981654"/>
                  </a:cubicBezTo>
                  <a:cubicBezTo>
                    <a:pt x="591671" y="927819"/>
                    <a:pt x="588783" y="873987"/>
                    <a:pt x="584947" y="820289"/>
                  </a:cubicBezTo>
                  <a:cubicBezTo>
                    <a:pt x="584289" y="811072"/>
                    <a:pt x="581468" y="802047"/>
                    <a:pt x="578224" y="793395"/>
                  </a:cubicBezTo>
                  <a:cubicBezTo>
                    <a:pt x="574705" y="784010"/>
                    <a:pt x="568296" y="775886"/>
                    <a:pt x="564777" y="766501"/>
                  </a:cubicBezTo>
                  <a:cubicBezTo>
                    <a:pt x="561532" y="757849"/>
                    <a:pt x="562186" y="747872"/>
                    <a:pt x="558053" y="739607"/>
                  </a:cubicBezTo>
                  <a:cubicBezTo>
                    <a:pt x="556625" y="736752"/>
                    <a:pt x="531218" y="693922"/>
                    <a:pt x="517712" y="685818"/>
                  </a:cubicBezTo>
                  <a:cubicBezTo>
                    <a:pt x="511635" y="682172"/>
                    <a:pt x="504265" y="681336"/>
                    <a:pt x="497541" y="679095"/>
                  </a:cubicBezTo>
                  <a:cubicBezTo>
                    <a:pt x="490818" y="674613"/>
                    <a:pt x="482419" y="671958"/>
                    <a:pt x="477371" y="665648"/>
                  </a:cubicBezTo>
                  <a:cubicBezTo>
                    <a:pt x="472944" y="660114"/>
                    <a:pt x="474163" y="651631"/>
                    <a:pt x="470647" y="645477"/>
                  </a:cubicBezTo>
                  <a:cubicBezTo>
                    <a:pt x="465087" y="635748"/>
                    <a:pt x="458401" y="626507"/>
                    <a:pt x="450477" y="618583"/>
                  </a:cubicBezTo>
                  <a:cubicBezTo>
                    <a:pt x="442138" y="610244"/>
                    <a:pt x="414864" y="592601"/>
                    <a:pt x="403412" y="584966"/>
                  </a:cubicBezTo>
                  <a:cubicBezTo>
                    <a:pt x="396688" y="576001"/>
                    <a:pt x="389754" y="567190"/>
                    <a:pt x="383241" y="558071"/>
                  </a:cubicBezTo>
                  <a:cubicBezTo>
                    <a:pt x="378544" y="551496"/>
                    <a:pt x="375508" y="543615"/>
                    <a:pt x="369794" y="537901"/>
                  </a:cubicBezTo>
                  <a:cubicBezTo>
                    <a:pt x="364080" y="532187"/>
                    <a:pt x="356347" y="528936"/>
                    <a:pt x="349624" y="524454"/>
                  </a:cubicBezTo>
                  <a:cubicBezTo>
                    <a:pt x="347383" y="517730"/>
                    <a:pt x="347437" y="509728"/>
                    <a:pt x="342900" y="504283"/>
                  </a:cubicBezTo>
                  <a:cubicBezTo>
                    <a:pt x="333437" y="492928"/>
                    <a:pt x="308098" y="480476"/>
                    <a:pt x="295836" y="470666"/>
                  </a:cubicBezTo>
                  <a:cubicBezTo>
                    <a:pt x="275469" y="454372"/>
                    <a:pt x="276171" y="438854"/>
                    <a:pt x="242047" y="430324"/>
                  </a:cubicBezTo>
                  <a:cubicBezTo>
                    <a:pt x="233082" y="428083"/>
                    <a:pt x="223919" y="426523"/>
                    <a:pt x="215153" y="423601"/>
                  </a:cubicBezTo>
                  <a:cubicBezTo>
                    <a:pt x="203703" y="419785"/>
                    <a:pt x="193071" y="413703"/>
                    <a:pt x="181536" y="410154"/>
                  </a:cubicBezTo>
                  <a:cubicBezTo>
                    <a:pt x="163872" y="404719"/>
                    <a:pt x="127747" y="396707"/>
                    <a:pt x="127747" y="396707"/>
                  </a:cubicBezTo>
                  <a:cubicBezTo>
                    <a:pt x="118782" y="392225"/>
                    <a:pt x="110159" y="386982"/>
                    <a:pt x="100853" y="383260"/>
                  </a:cubicBezTo>
                  <a:cubicBezTo>
                    <a:pt x="87692" y="377996"/>
                    <a:pt x="60512" y="369813"/>
                    <a:pt x="60512" y="369813"/>
                  </a:cubicBezTo>
                  <a:cubicBezTo>
                    <a:pt x="53788" y="365331"/>
                    <a:pt x="47569" y="359980"/>
                    <a:pt x="40341" y="356366"/>
                  </a:cubicBezTo>
                  <a:cubicBezTo>
                    <a:pt x="34002" y="353196"/>
                    <a:pt x="25705" y="354069"/>
                    <a:pt x="20171" y="349642"/>
                  </a:cubicBezTo>
                  <a:cubicBezTo>
                    <a:pt x="8323" y="340163"/>
                    <a:pt x="4429" y="322588"/>
                    <a:pt x="0" y="309301"/>
                  </a:cubicBezTo>
                  <a:cubicBezTo>
                    <a:pt x="2241" y="280166"/>
                    <a:pt x="3100" y="250891"/>
                    <a:pt x="6724" y="221895"/>
                  </a:cubicBezTo>
                  <a:cubicBezTo>
                    <a:pt x="7603" y="214862"/>
                    <a:pt x="10655" y="208238"/>
                    <a:pt x="13447" y="201724"/>
                  </a:cubicBezTo>
                  <a:cubicBezTo>
                    <a:pt x="17395" y="192512"/>
                    <a:pt x="21921" y="183532"/>
                    <a:pt x="26894" y="174830"/>
                  </a:cubicBezTo>
                  <a:cubicBezTo>
                    <a:pt x="34252" y="161953"/>
                    <a:pt x="42162" y="150514"/>
                    <a:pt x="53789" y="141213"/>
                  </a:cubicBezTo>
                  <a:cubicBezTo>
                    <a:pt x="60099" y="136165"/>
                    <a:pt x="67751" y="132939"/>
                    <a:pt x="73959" y="127766"/>
                  </a:cubicBezTo>
                  <a:cubicBezTo>
                    <a:pt x="81264" y="121679"/>
                    <a:pt x="86392" y="113122"/>
                    <a:pt x="94130" y="107595"/>
                  </a:cubicBezTo>
                  <a:cubicBezTo>
                    <a:pt x="126770" y="84280"/>
                    <a:pt x="111935" y="102054"/>
                    <a:pt x="141194" y="87424"/>
                  </a:cubicBezTo>
                  <a:cubicBezTo>
                    <a:pt x="148422" y="83810"/>
                    <a:pt x="154137" y="77591"/>
                    <a:pt x="161365" y="73977"/>
                  </a:cubicBezTo>
                  <a:cubicBezTo>
                    <a:pt x="167704" y="70808"/>
                    <a:pt x="174900" y="69742"/>
                    <a:pt x="181536" y="67254"/>
                  </a:cubicBezTo>
                  <a:cubicBezTo>
                    <a:pt x="192836" y="63016"/>
                    <a:pt x="203811" y="57931"/>
                    <a:pt x="215153" y="53807"/>
                  </a:cubicBezTo>
                  <a:cubicBezTo>
                    <a:pt x="228474" y="48963"/>
                    <a:pt x="255494" y="40360"/>
                    <a:pt x="255494" y="40360"/>
                  </a:cubicBezTo>
                  <a:cubicBezTo>
                    <a:pt x="313306" y="1820"/>
                    <a:pt x="240158" y="48029"/>
                    <a:pt x="295836" y="20189"/>
                  </a:cubicBezTo>
                  <a:cubicBezTo>
                    <a:pt x="303063" y="16575"/>
                    <a:pt x="308779" y="10356"/>
                    <a:pt x="316006" y="6742"/>
                  </a:cubicBezTo>
                  <a:cubicBezTo>
                    <a:pt x="330871" y="-691"/>
                    <a:pt x="331440" y="18"/>
                    <a:pt x="342900" y="1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5879" name="Picture 27" descr="Campfire and Tent Symbol Custom Invitation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7783" y="3036437"/>
              <a:ext cx="365125" cy="365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7" name="Picture 28" descr="Campfire and Tent Symbol Custom Invitation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2733" y="3879400"/>
              <a:ext cx="365125" cy="365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8" name="Picture 29" descr="Campfire and Tent Symbol Custom Invitation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608" y="2649087"/>
              <a:ext cx="365125" cy="365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Left Arrow 42"/>
            <p:cNvSpPr/>
            <p:nvPr/>
          </p:nvSpPr>
          <p:spPr>
            <a:xfrm rot="18100976">
              <a:off x="8278923" y="3541897"/>
              <a:ext cx="261620" cy="12192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Left Arrow 43"/>
            <p:cNvSpPr/>
            <p:nvPr/>
          </p:nvSpPr>
          <p:spPr>
            <a:xfrm rot="18100976">
              <a:off x="7541688" y="4370572"/>
              <a:ext cx="175895" cy="15176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Left Arrow 44"/>
            <p:cNvSpPr/>
            <p:nvPr/>
          </p:nvSpPr>
          <p:spPr>
            <a:xfrm rot="1022634">
              <a:off x="6693328" y="2837682"/>
              <a:ext cx="149860" cy="12255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1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8"/>
          <p:cNvSpPr>
            <a:spLocks noChangeArrowheads="1"/>
          </p:cNvSpPr>
          <p:nvPr/>
        </p:nvSpPr>
        <p:spPr bwMode="auto">
          <a:xfrm>
            <a:off x="0" y="5572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57700" algn="r"/>
                <a:tab pos="44799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57700" algn="r"/>
                <a:tab pos="4479925" algn="l"/>
              </a:tabLst>
            </a:pPr>
            <a:endParaRPr kumimoji="1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90" name="Picture 50" descr="financial-plann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8" y="1219200"/>
            <a:ext cx="2811074" cy="22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2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Warning.  James 4:14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0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792162"/>
          </a:xfrm>
        </p:spPr>
        <p:txBody>
          <a:bodyPr/>
          <a:lstStyle/>
          <a:p>
            <a:r>
              <a:rPr lang="en-US" dirty="0" smtClean="0">
                <a:latin typeface="Kristen ITC" panose="03050502040202030202" pitchFamily="66" charset="0"/>
              </a:rPr>
              <a:t>Product Failures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514475"/>
            <a:ext cx="29051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8575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2524991"/>
            <a:ext cx="2886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27051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689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Warning.  James 4:14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God knows the future. </a:t>
            </a:r>
            <a:r>
              <a:rPr lang="en-US" dirty="0" smtClean="0"/>
              <a:t>Psalm 139:4, 16</a:t>
            </a:r>
            <a:endParaRPr lang="en-US" dirty="0" smtClean="0"/>
          </a:p>
          <a:p>
            <a:r>
              <a:rPr lang="en-US" dirty="0" smtClean="0"/>
              <a:t>God will accomplish his purposes</a:t>
            </a:r>
          </a:p>
          <a:p>
            <a:pPr lvl="1"/>
            <a:r>
              <a:rPr lang="en-US" dirty="0" smtClean="0"/>
              <a:t>Isaiah 46:10</a:t>
            </a:r>
          </a:p>
          <a:p>
            <a:pPr lvl="1"/>
            <a:r>
              <a:rPr lang="en-US" dirty="0" smtClean="0"/>
              <a:t>Job 42:2</a:t>
            </a:r>
            <a:endParaRPr lang="en-US" dirty="0" smtClean="0"/>
          </a:p>
          <a:p>
            <a:r>
              <a:rPr lang="en-US" dirty="0" smtClean="0"/>
              <a:t>Life is a vapor!</a:t>
            </a:r>
            <a:endParaRPr lang="en-US" dirty="0"/>
          </a:p>
        </p:txBody>
      </p:sp>
      <p:pic>
        <p:nvPicPr>
          <p:cNvPr id="37890" name="Picture 2" descr="Burned the back of my left hand with a blast of steam from m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0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6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Better Way.  James 4:15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God’s Sovereignty</a:t>
            </a:r>
          </a:p>
          <a:p>
            <a:r>
              <a:rPr lang="en-US" dirty="0" smtClean="0"/>
              <a:t>“If the Lord Wills”</a:t>
            </a:r>
          </a:p>
          <a:p>
            <a:pPr lvl="1"/>
            <a:r>
              <a:rPr lang="en-US" dirty="0" smtClean="0"/>
              <a:t>Acts 18:21</a:t>
            </a:r>
          </a:p>
          <a:p>
            <a:pPr lvl="1"/>
            <a:r>
              <a:rPr lang="en-US" dirty="0" smtClean="0"/>
              <a:t>Romans 15:32</a:t>
            </a:r>
          </a:p>
          <a:p>
            <a:pPr lvl="1"/>
            <a:r>
              <a:rPr lang="en-US" dirty="0" smtClean="0"/>
              <a:t>1 Corinthians 16:7</a:t>
            </a:r>
          </a:p>
          <a:p>
            <a:pPr lvl="1"/>
            <a:r>
              <a:rPr lang="en-US" dirty="0" smtClean="0"/>
              <a:t>Hebrews 6:1-3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8460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the Right Thing.  James 4:17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785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Presentation for project post-mortem">
  <a:themeElements>
    <a:clrScheme name="Office Theme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project post-mortem</Template>
  <TotalTime>86</TotalTime>
  <Words>145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Garamond</vt:lpstr>
      <vt:lpstr>Wingdings</vt:lpstr>
      <vt:lpstr>Presentation for project post-mortem</vt:lpstr>
      <vt:lpstr>Keep Humility in your Plans</vt:lpstr>
      <vt:lpstr>Performance Against Goals</vt:lpstr>
      <vt:lpstr>Presumptions (lack of humility)</vt:lpstr>
      <vt:lpstr>Planning Without God</vt:lpstr>
      <vt:lpstr>The Warning.  James 4:14 </vt:lpstr>
      <vt:lpstr>Product Failures</vt:lpstr>
      <vt:lpstr>The Warning.  James 4:14 </vt:lpstr>
      <vt:lpstr>A Better Way.  James 4:15</vt:lpstr>
      <vt:lpstr>Do the Right Thing.  James 4:17</vt:lpstr>
      <vt:lpstr>Recognizing God’s Sovereignty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Humility in your Plans</dc:title>
  <dc:creator>Paul</dc:creator>
  <cp:lastModifiedBy>Paul</cp:lastModifiedBy>
  <cp:revision>7</cp:revision>
  <cp:lastPrinted>2014-07-13T14:12:47Z</cp:lastPrinted>
  <dcterms:created xsi:type="dcterms:W3CDTF">2014-07-13T12:46:53Z</dcterms:created>
  <dcterms:modified xsi:type="dcterms:W3CDTF">2014-07-13T14:13:53Z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TC010184551033</vt:lpwstr>
  </property>
</Properties>
</file>