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4" r:id="rId4"/>
    <p:sldId id="265" r:id="rId5"/>
    <p:sldId id="266" r:id="rId6"/>
    <p:sldId id="268" r:id="rId7"/>
    <p:sldId id="267" r:id="rId8"/>
    <p:sldId id="258" r:id="rId9"/>
    <p:sldId id="270" r:id="rId10"/>
    <p:sldId id="269" r:id="rId11"/>
    <p:sldId id="271" r:id="rId12"/>
    <p:sldId id="273" r:id="rId13"/>
    <p:sldId id="274" r:id="rId14"/>
    <p:sldId id="261" r:id="rId15"/>
    <p:sldId id="26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2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3371"/>
            <a:ext cx="6858000" cy="2194560"/>
          </a:xfrm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7088"/>
            <a:ext cx="6400800" cy="43890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21" y="5394442"/>
            <a:ext cx="6858000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 algn="l">
              <a:lnSpc>
                <a:spcPct val="80000"/>
              </a:lnSpc>
              <a:defRPr lang="en-US" sz="3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21" y="38942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2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21" y="5394442"/>
            <a:ext cx="6858000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>
            <a:lvl1pPr algn="l">
              <a:lnSpc>
                <a:spcPct val="80000"/>
              </a:lnSpc>
              <a:defRPr lang="en-US" sz="3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356650"/>
            <a:ext cx="8229600" cy="4498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1909"/>
            <a:ext cx="4038600" cy="37719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41909"/>
            <a:ext cx="4038600" cy="3771900"/>
          </a:xfrm>
        </p:spPr>
        <p:txBody>
          <a:bodyPr>
            <a:normAutofit/>
          </a:bodyPr>
          <a:lstStyle>
            <a:lvl1pPr>
              <a:defRPr sz="24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1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8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90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C663C-7302-4D1D-B242-B9C4C4A17FC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6F3E-7340-4C33-9255-7FBEBBEC7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bevelT w="12700" h="12700"/>
              <a:contourClr>
                <a:schemeClr val="bg2"/>
              </a:contourClr>
            </a:sp3d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12E3-069B-464F-A48D-238ABF1A1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529A-4297-4620-A2DD-5169C24613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small" spc="0" baseline="0">
          <a:ln w="50800"/>
          <a:solidFill>
            <a:schemeClr val="bg1"/>
          </a:solidFill>
          <a:effectLst>
            <a:outerShdw blurRad="63500" dist="38100" dir="2700000" algn="tl" rotWithShape="0">
              <a:prstClr val="black"/>
            </a:outerShdw>
          </a:effectLst>
          <a:latin typeface="Book Antiqu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haparral Pro Light" pitchFamily="18" charset="0"/>
              </a:rPr>
              <a:t>Be Steadfast Because </a:t>
            </a:r>
            <a:br>
              <a:rPr lang="en-US" b="1" dirty="0" smtClean="0">
                <a:latin typeface="Chaparral Pro Light" pitchFamily="18" charset="0"/>
              </a:rPr>
            </a:br>
            <a:r>
              <a:rPr lang="en-US" b="1" dirty="0" smtClean="0">
                <a:latin typeface="Chaparral Pro Light" pitchFamily="18" charset="0"/>
              </a:rPr>
              <a:t>the Lord is Near</a:t>
            </a:r>
            <a:endParaRPr lang="en-US" b="1" dirty="0">
              <a:latin typeface="Chaparral Pro L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486400"/>
            <a:ext cx="3733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James 5:7-11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Growing Wickedness in the World.  </a:t>
            </a:r>
          </a:p>
          <a:p>
            <a:pPr marL="0" indent="0">
              <a:buNone/>
            </a:pPr>
            <a:r>
              <a:rPr lang="en-US" dirty="0" smtClean="0"/>
              <a:t>2 Timothy 3:1-5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World Economy is in Sight</a:t>
            </a:r>
          </a:p>
          <a:p>
            <a:pPr marL="0" indent="0">
              <a:buNone/>
            </a:pPr>
            <a:r>
              <a:rPr lang="en-US" dirty="0" smtClean="0"/>
              <a:t>Revelation 13:13,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Continual Surveillance of everyone on the Planet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81025"/>
            <a:ext cx="72771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613"/>
            <a:ext cx="734377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World Government is in Sight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Satan’s Post-Rapture Propaganda has already begun</a:t>
            </a:r>
          </a:p>
          <a:p>
            <a:pPr marL="0" indent="0">
              <a:buNone/>
            </a:pPr>
            <a:r>
              <a:rPr lang="en-US" dirty="0" smtClean="0"/>
              <a:t>2 Thessalonians 2:11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Christ’s Imminent Return Motivates us to Spiritual Unity so we can Evangelize the Lost.  James 5:9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2438400"/>
            <a:ext cx="4648200" cy="3687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haparral Pro Light" pitchFamily="18" charset="0"/>
              </a:rPr>
              <a:t>Be Steadfast Because </a:t>
            </a:r>
            <a:br>
              <a:rPr lang="en-US" b="1" dirty="0" smtClean="0">
                <a:latin typeface="Chaparral Pro Light" pitchFamily="18" charset="0"/>
              </a:rPr>
            </a:br>
            <a:r>
              <a:rPr lang="en-US" b="1" dirty="0" smtClean="0">
                <a:latin typeface="Chaparral Pro Light" pitchFamily="18" charset="0"/>
              </a:rPr>
              <a:t>the Lord is Near</a:t>
            </a:r>
            <a:endParaRPr lang="en-US" b="1" dirty="0">
              <a:latin typeface="Chaparral Pro L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486400"/>
            <a:ext cx="3733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James 5:7-11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01" y="2057400"/>
            <a:ext cx="493350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0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Christ’s Imminent Return Motivates us to Remain Faithful in the Trials of life.  James 5:7-8a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286000"/>
            <a:ext cx="4648200" cy="3840163"/>
          </a:xfrm>
        </p:spPr>
        <p:txBody>
          <a:bodyPr/>
          <a:lstStyle/>
          <a:p>
            <a:r>
              <a:rPr lang="en-US" dirty="0" smtClean="0"/>
              <a:t>“be patient”</a:t>
            </a:r>
          </a:p>
          <a:p>
            <a:r>
              <a:rPr lang="en-US" dirty="0" smtClean="0"/>
              <a:t>Illustration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60618"/>
            <a:ext cx="3860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8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Christ’s Imminent Return Motivates us to Strengthen our Hearts to Serve the Lord .  James 5:8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143000" y="905285"/>
            <a:ext cx="6858000" cy="2962648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Doctrine of </a:t>
            </a:r>
            <a:r>
              <a:rPr lang="en-US" sz="5400" dirty="0" err="1" smtClean="0"/>
              <a:t>Imminency</a:t>
            </a:r>
            <a:endParaRPr lang="en-US" sz="5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Matthew 24:42-43</a:t>
            </a:r>
          </a:p>
          <a:p>
            <a:r>
              <a:rPr lang="en-US" sz="2400" b="1" dirty="0" smtClean="0"/>
              <a:t>1 Thessalonians 5:2</a:t>
            </a:r>
          </a:p>
          <a:p>
            <a:r>
              <a:rPr lang="en-US" sz="2400" b="1" dirty="0" smtClean="0"/>
              <a:t>Romans 13:12; Philippians 4:7</a:t>
            </a:r>
          </a:p>
          <a:p>
            <a:r>
              <a:rPr lang="en-US" sz="2400" b="1" dirty="0" smtClean="0"/>
              <a:t>1 John 2:18</a:t>
            </a:r>
          </a:p>
          <a:p>
            <a:r>
              <a:rPr lang="en-US" sz="2400" b="1" dirty="0" smtClean="0"/>
              <a:t>Revelation 3:11; 22:7, 10, 20</a:t>
            </a:r>
          </a:p>
        </p:txBody>
      </p:sp>
    </p:spTree>
    <p:extLst>
      <p:ext uri="{BB962C8B-B14F-4D97-AF65-F5344CB8AC3E}">
        <p14:creationId xmlns:p14="http://schemas.microsoft.com/office/powerpoint/2010/main" val="35359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world is </a:t>
            </a:r>
          </a:p>
          <a:p>
            <a:pPr marL="0" indent="0">
              <a:buNone/>
            </a:pPr>
            <a:r>
              <a:rPr lang="en-US" dirty="0" smtClean="0"/>
              <a:t>focused on Israel</a:t>
            </a:r>
          </a:p>
          <a:p>
            <a:pPr marL="0" indent="0">
              <a:buNone/>
            </a:pPr>
            <a:r>
              <a:rPr lang="en-US" dirty="0" smtClean="0"/>
              <a:t>Daniel 9:24-27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152399"/>
            <a:ext cx="6078682" cy="66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5791200"/>
            <a:ext cx="1447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world is </a:t>
            </a:r>
          </a:p>
          <a:p>
            <a:pPr marL="0" indent="0">
              <a:buNone/>
            </a:pPr>
            <a:r>
              <a:rPr lang="en-US" dirty="0" smtClean="0"/>
              <a:t>focused on the End of the World!  Romans 8:22-23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 of Leading Prophetic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Growing Apostasy in the Church.  </a:t>
            </a:r>
          </a:p>
          <a:p>
            <a:pPr marL="0" indent="0">
              <a:buNone/>
            </a:pPr>
            <a:r>
              <a:rPr lang="en-US" dirty="0" smtClean="0"/>
              <a:t>1 Timothy 4:1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7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rm Conf 03">
  <a:themeElements>
    <a:clrScheme name="Herm Conf">
      <a:dk1>
        <a:sysClr val="windowText" lastClr="000000"/>
      </a:dk1>
      <a:lt1>
        <a:srgbClr val="E2DEAB"/>
      </a:lt1>
      <a:dk2>
        <a:srgbClr val="D0C974"/>
      </a:dk2>
      <a:lt2>
        <a:srgbClr val="FFFFFF"/>
      </a:lt2>
      <a:accent1>
        <a:srgbClr val="2C3680"/>
      </a:accent1>
      <a:accent2>
        <a:srgbClr val="6D621A"/>
      </a:accent2>
      <a:accent3>
        <a:srgbClr val="9BB3DB"/>
      </a:accent3>
      <a:accent4>
        <a:srgbClr val="877F6C"/>
      </a:accent4>
      <a:accent5>
        <a:srgbClr val="7F3535"/>
      </a:accent5>
      <a:accent6>
        <a:srgbClr val="AEB795"/>
      </a:accent6>
      <a:hlink>
        <a:srgbClr val="CC9900"/>
      </a:hlink>
      <a:folHlink>
        <a:srgbClr val="B2B2B2"/>
      </a:folHlink>
    </a:clrScheme>
    <a:fontScheme name="Herm. Conf. 01">
      <a:majorFont>
        <a:latin typeface="Book Antiqua"/>
        <a:ea typeface=""/>
        <a:cs typeface=""/>
      </a:majorFont>
      <a:minorFont>
        <a:latin typeface="AvantGarde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200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Herm Conf 03</vt:lpstr>
      <vt:lpstr>Be Steadfast Because  the Lord is Near</vt:lpstr>
      <vt:lpstr>Be Steadfast Because  the Lord is Near</vt:lpstr>
      <vt:lpstr>Christ’s Imminent Return Motivates us to Remain Faithful in the Trials of life.  James 5:7-8a</vt:lpstr>
      <vt:lpstr>Christ’s Imminent Return Motivates us to Strengthen our Hearts to Serve the Lord .  James 5:8</vt:lpstr>
      <vt:lpstr>The Doctrine of Imminency</vt:lpstr>
      <vt:lpstr>Index of Leading Prophetic Indicators</vt:lpstr>
      <vt:lpstr>PowerPoint Presentation</vt:lpstr>
      <vt:lpstr>Index of Leading Prophetic Indicators</vt:lpstr>
      <vt:lpstr>Index of Leading Prophetic Indicators</vt:lpstr>
      <vt:lpstr>Index of Leading Prophetic Indicators</vt:lpstr>
      <vt:lpstr>Index of Leading Prophetic Indicators</vt:lpstr>
      <vt:lpstr>Index of Leading Prophetic Indicators</vt:lpstr>
      <vt:lpstr>PowerPoint Presentation</vt:lpstr>
      <vt:lpstr>PowerPoint Presentation</vt:lpstr>
      <vt:lpstr>Index of Leading Prophetic Indicators</vt:lpstr>
      <vt:lpstr>Index of Leading Prophetic Indicators</vt:lpstr>
      <vt:lpstr>Christ’s Imminent Return Motivates us to Spiritual Unity so we can Evangelize the Lost.  James 5:9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17</cp:revision>
  <dcterms:created xsi:type="dcterms:W3CDTF">2014-07-26T17:46:03Z</dcterms:created>
  <dcterms:modified xsi:type="dcterms:W3CDTF">2014-08-18T18:05:04Z</dcterms:modified>
</cp:coreProperties>
</file>