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8" r:id="rId2"/>
    <p:sldId id="290" r:id="rId3"/>
    <p:sldId id="304" r:id="rId4"/>
    <p:sldId id="305" r:id="rId5"/>
    <p:sldId id="301" r:id="rId6"/>
    <p:sldId id="306" r:id="rId7"/>
    <p:sldId id="307" r:id="rId8"/>
    <p:sldId id="308" r:id="rId9"/>
  </p:sldIdLst>
  <p:sldSz cx="9144000" cy="6858000" type="screen4x3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85" autoAdjust="0"/>
  </p:normalViewPr>
  <p:slideViewPr>
    <p:cSldViewPr>
      <p:cViewPr varScale="1">
        <p:scale>
          <a:sx n="92" d="100"/>
          <a:sy n="92" d="100"/>
        </p:scale>
        <p:origin x="-3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C8852F4E-5C88-4A19-9EF2-88156A2D031E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A3106E27-08B3-48BF-A3E2-861E8CAE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4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0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8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5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7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0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2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9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E855-06B5-40CC-81F2-B3542EE8CE11}" type="datetimeFigureOut">
              <a:rPr lang="en-US" smtClean="0"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3505200"/>
            <a:ext cx="75438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Copperplate Gothic Bold" panose="020E0705020206020404" pitchFamily="34" charset="0"/>
              </a:rPr>
              <a:t>Let God </a:t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r>
              <a:rPr lang="en-US" sz="6600" dirty="0" smtClean="0">
                <a:latin typeface="Copperplate Gothic Bold" panose="020E0705020206020404" pitchFamily="34" charset="0"/>
              </a:rPr>
              <a:t>Be Judge</a:t>
            </a:r>
            <a:r>
              <a:rPr lang="en-US" sz="6600" dirty="0" smtClean="0">
                <a:latin typeface="Copperplate Gothic Bold" panose="020E0705020206020404" pitchFamily="34" charset="0"/>
              </a:rPr>
              <a:t/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r>
              <a:rPr lang="en-US" sz="6600" dirty="0" smtClean="0">
                <a:latin typeface="Copperplate Gothic Bold" panose="020E0705020206020404" pitchFamily="34" charset="0"/>
              </a:rPr>
              <a:t/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r>
              <a:rPr lang="en-US" sz="4000" dirty="0" smtClean="0">
                <a:latin typeface="Copperplate Gothic Bold" panose="020E0705020206020404" pitchFamily="34" charset="0"/>
              </a:rPr>
              <a:t>James 4:11-12</a:t>
            </a:r>
            <a:r>
              <a:rPr lang="en-US" sz="4000" dirty="0" smtClean="0">
                <a:latin typeface="Copperplate Gothic Bold" panose="020E0705020206020404" pitchFamily="34" charset="0"/>
              </a:rPr>
              <a:t/>
            </a:r>
            <a:br>
              <a:rPr lang="en-US" sz="4000" dirty="0" smtClean="0">
                <a:latin typeface="Copperplate Gothic Bold" panose="020E0705020206020404" pitchFamily="34" charset="0"/>
              </a:rPr>
            </a:br>
            <a:endParaRPr lang="en-US" sz="6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We Are Not Qualified to Judge</a:t>
            </a:r>
            <a:br>
              <a:rPr lang="en-US" b="1" dirty="0" smtClean="0"/>
            </a:br>
            <a:r>
              <a:rPr lang="en-US" b="1" dirty="0" smtClean="0"/>
              <a:t>Other’s Hearts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5562600" cy="4525963"/>
          </a:xfrm>
        </p:spPr>
        <p:txBody>
          <a:bodyPr/>
          <a:lstStyle/>
          <a:p>
            <a:r>
              <a:rPr lang="en-US" b="1" dirty="0" smtClean="0"/>
              <a:t>James </a:t>
            </a:r>
            <a:r>
              <a:rPr lang="en-US" b="1" dirty="0" smtClean="0"/>
              <a:t>and Jesus.  Matt 7:1-2</a:t>
            </a:r>
          </a:p>
          <a:p>
            <a:r>
              <a:rPr lang="en-US" b="1" dirty="0" smtClean="0"/>
              <a:t>“speak evil” (James 4:11)</a:t>
            </a:r>
          </a:p>
          <a:p>
            <a:r>
              <a:rPr lang="en-US" b="1" dirty="0" smtClean="0"/>
              <a:t>Only One Judge (James 4:12)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97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We Are Qualified to Judge Behavior and Teaching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5562600" cy="4525963"/>
          </a:xfrm>
        </p:spPr>
        <p:txBody>
          <a:bodyPr/>
          <a:lstStyle/>
          <a:p>
            <a:r>
              <a:rPr lang="en-US" b="1" dirty="0" smtClean="0"/>
              <a:t>When to withhold truth (Mat 7:6)</a:t>
            </a:r>
          </a:p>
          <a:p>
            <a:r>
              <a:rPr lang="en-US" b="1" dirty="0" smtClean="0"/>
              <a:t>False prophets (Mat 7:15)</a:t>
            </a:r>
          </a:p>
          <a:p>
            <a:r>
              <a:rPr lang="en-US" b="1" dirty="0" smtClean="0"/>
              <a:t>Someone sins against you (Mat 18)</a:t>
            </a:r>
          </a:p>
          <a:p>
            <a:r>
              <a:rPr lang="en-US" b="1" dirty="0" smtClean="0"/>
              <a:t>Those who cause divisions (Rom 16:17)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9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We Are Qualified to Judge Behavior and Teaching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5715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Sexual Immorality (1 </a:t>
            </a:r>
            <a:r>
              <a:rPr lang="en-US" b="1" dirty="0" err="1" smtClean="0"/>
              <a:t>Cor</a:t>
            </a:r>
            <a:r>
              <a:rPr lang="en-US" b="1" dirty="0" smtClean="0"/>
              <a:t> 5:1)</a:t>
            </a:r>
          </a:p>
          <a:p>
            <a:r>
              <a:rPr lang="en-US" b="1" dirty="0" smtClean="0"/>
              <a:t>Gospel (Gal 1:9)</a:t>
            </a:r>
          </a:p>
          <a:p>
            <a:r>
              <a:rPr lang="en-US" b="1" dirty="0" smtClean="0"/>
              <a:t>All behavior (1 </a:t>
            </a:r>
            <a:r>
              <a:rPr lang="en-US" b="1" dirty="0" err="1" smtClean="0"/>
              <a:t>Thess</a:t>
            </a:r>
            <a:r>
              <a:rPr lang="en-US" b="1" dirty="0" smtClean="0"/>
              <a:t> 5:21)</a:t>
            </a:r>
          </a:p>
          <a:p>
            <a:r>
              <a:rPr lang="en-US" b="1" dirty="0" smtClean="0"/>
              <a:t>Backsliders (1 Tim 1:18-20)</a:t>
            </a:r>
          </a:p>
          <a:p>
            <a:r>
              <a:rPr lang="en-US" b="1" dirty="0" smtClean="0"/>
              <a:t>Ourselves (1 Peter 4:17)</a:t>
            </a:r>
          </a:p>
          <a:p>
            <a:r>
              <a:rPr lang="en-US" b="1" dirty="0" smtClean="0"/>
              <a:t>Spirits (1 John 4:1)</a:t>
            </a:r>
          </a:p>
          <a:p>
            <a:r>
              <a:rPr lang="en-US" b="1" dirty="0" smtClean="0"/>
              <a:t>False preaching (2 John 10-11; Jude 3-4)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522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Cal Thomas</a:t>
            </a:r>
            <a:endParaRPr lang="en-US" b="1" dirty="0"/>
          </a:p>
        </p:txBody>
      </p:sp>
      <p:pic>
        <p:nvPicPr>
          <p:cNvPr id="1026" name="Picture 2" descr="https://images.duckduckgo.com/iu/?u=http%3A%2F%2Fts1.mm.bing.net%2Fth%3Fid%3DHN.608028929637811848%26pid%3D15.1&amp;f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48006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4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Judging is the Opposite of Humility (James 4:10-11)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5715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When we judge, we speak against the law (James 4:11)</a:t>
            </a:r>
          </a:p>
          <a:p>
            <a:r>
              <a:rPr lang="en-US" b="1" dirty="0" smtClean="0"/>
              <a:t>When we judge, we condemn a brother (James 4:11)</a:t>
            </a:r>
            <a:endParaRPr lang="en-US" b="1" dirty="0"/>
          </a:p>
        </p:txBody>
      </p:sp>
      <p:pic>
        <p:nvPicPr>
          <p:cNvPr id="2050" name="Picture 2" descr="princess anne c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5410200" cy="2864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8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“Speaking Evil”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5715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Harmful</a:t>
            </a:r>
          </a:p>
          <a:p>
            <a:r>
              <a:rPr lang="en-US" b="1" dirty="0" smtClean="0"/>
              <a:t>Dishonest</a:t>
            </a:r>
          </a:p>
          <a:p>
            <a:r>
              <a:rPr lang="en-US" b="1" dirty="0" smtClean="0"/>
              <a:t>Judging motives</a:t>
            </a:r>
          </a:p>
          <a:p>
            <a:r>
              <a:rPr lang="en-US" b="1" dirty="0" smtClean="0"/>
              <a:t>Listening to slander</a:t>
            </a:r>
            <a:r>
              <a:rPr lang="en-US" b="1" dirty="0"/>
              <a:t> </a:t>
            </a:r>
            <a:r>
              <a:rPr lang="en-US" b="1" dirty="0" smtClean="0"/>
              <a:t>or gossip</a:t>
            </a:r>
          </a:p>
          <a:p>
            <a:r>
              <a:rPr lang="en-US" b="1" dirty="0" smtClean="0"/>
              <a:t>Allowing someone to vent</a:t>
            </a:r>
            <a:endParaRPr lang="en-US" b="1" dirty="0"/>
          </a:p>
          <a:p>
            <a:r>
              <a:rPr lang="en-US" b="1" dirty="0" smtClean="0"/>
              <a:t>Spiritual superiority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0677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Compassion and Love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84" y="2133600"/>
            <a:ext cx="5144916" cy="3423884"/>
          </a:xfrm>
        </p:spPr>
      </p:pic>
    </p:spTree>
    <p:extLst>
      <p:ext uri="{BB962C8B-B14F-4D97-AF65-F5344CB8AC3E}">
        <p14:creationId xmlns:p14="http://schemas.microsoft.com/office/powerpoint/2010/main" val="144088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4651</TotalTime>
  <Words>181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Let God  Be Judge  James 4:11-12 </vt:lpstr>
      <vt:lpstr>We Are Not Qualified to Judge Other’s Hearts</vt:lpstr>
      <vt:lpstr>We Are Qualified to Judge Behavior and Teaching</vt:lpstr>
      <vt:lpstr>We Are Qualified to Judge Behavior and Teaching</vt:lpstr>
      <vt:lpstr>Cal Thomas</vt:lpstr>
      <vt:lpstr>Judging is the Opposite of Humility (James 4:10-11) </vt:lpstr>
      <vt:lpstr>“Speaking Evil”</vt:lpstr>
      <vt:lpstr>Compassion and Love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46</cp:revision>
  <cp:lastPrinted>2014-03-16T12:45:50Z</cp:lastPrinted>
  <dcterms:created xsi:type="dcterms:W3CDTF">2014-01-11T20:49:43Z</dcterms:created>
  <dcterms:modified xsi:type="dcterms:W3CDTF">2014-07-06T13:13:16Z</dcterms:modified>
</cp:coreProperties>
</file>