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87" autoAdjust="0"/>
  </p:normalViewPr>
  <p:slideViewPr>
    <p:cSldViewPr>
      <p:cViewPr varScale="1">
        <p:scale>
          <a:sx n="92" d="100"/>
          <a:sy n="92" d="100"/>
        </p:scale>
        <p:origin x="-3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A13BBA-F783-42A1-8FE2-48C0173B0BC8}" type="doc">
      <dgm:prSet loTypeId="urn:microsoft.com/office/officeart/2005/8/layout/default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C13CCED-22B0-4DB7-B2EF-7A08C06881E1}">
      <dgm:prSet phldrT="[Text]"/>
      <dgm:spPr/>
      <dgm:t>
        <a:bodyPr/>
        <a:lstStyle/>
        <a:p>
          <a:r>
            <a:rPr lang="en-US" dirty="0" smtClean="0"/>
            <a:t>Transparent </a:t>
          </a:r>
          <a:endParaRPr lang="en-US" dirty="0"/>
        </a:p>
      </dgm:t>
    </dgm:pt>
    <dgm:pt modelId="{DB978272-CA6E-4C8D-9D86-07CD14F7F595}" type="parTrans" cxnId="{74896493-B207-4A9C-BD4D-68468CD05CA8}">
      <dgm:prSet/>
      <dgm:spPr/>
      <dgm:t>
        <a:bodyPr/>
        <a:lstStyle/>
        <a:p>
          <a:endParaRPr lang="en-US"/>
        </a:p>
      </dgm:t>
    </dgm:pt>
    <dgm:pt modelId="{CF6FEFB0-DDD8-47B0-8B0D-93E523A135A4}" type="sibTrans" cxnId="{74896493-B207-4A9C-BD4D-68468CD05CA8}">
      <dgm:prSet/>
      <dgm:spPr/>
      <dgm:t>
        <a:bodyPr/>
        <a:lstStyle/>
        <a:p>
          <a:endParaRPr lang="en-US"/>
        </a:p>
      </dgm:t>
    </dgm:pt>
    <dgm:pt modelId="{B6D55401-FAA6-44DC-8604-015B6D5FC51E}">
      <dgm:prSet phldrT="[Text]"/>
      <dgm:spPr/>
      <dgm:t>
        <a:bodyPr/>
        <a:lstStyle/>
        <a:p>
          <a:r>
            <a:rPr lang="en-US" dirty="0" smtClean="0"/>
            <a:t>Blind</a:t>
          </a:r>
          <a:endParaRPr lang="en-US" dirty="0"/>
        </a:p>
      </dgm:t>
    </dgm:pt>
    <dgm:pt modelId="{5729AC31-FD6A-4015-8CF5-5D7857A1FD49}" type="parTrans" cxnId="{161F3A38-9FE2-4C7B-B9C1-A40A9C93CDB1}">
      <dgm:prSet/>
      <dgm:spPr/>
      <dgm:t>
        <a:bodyPr/>
        <a:lstStyle/>
        <a:p>
          <a:endParaRPr lang="en-US"/>
        </a:p>
      </dgm:t>
    </dgm:pt>
    <dgm:pt modelId="{A2D95FE6-1008-4074-9BA4-0FA660B7818B}" type="sibTrans" cxnId="{161F3A38-9FE2-4C7B-B9C1-A40A9C93CDB1}">
      <dgm:prSet/>
      <dgm:spPr/>
      <dgm:t>
        <a:bodyPr/>
        <a:lstStyle/>
        <a:p>
          <a:endParaRPr lang="en-US"/>
        </a:p>
      </dgm:t>
    </dgm:pt>
    <dgm:pt modelId="{2B94BAFD-F4E2-4305-B033-8D9F4D7069EC}">
      <dgm:prSet phldrT="[Text]"/>
      <dgm:spPr/>
      <dgm:t>
        <a:bodyPr/>
        <a:lstStyle/>
        <a:p>
          <a:r>
            <a:rPr lang="en-US" dirty="0" smtClean="0"/>
            <a:t>Secret</a:t>
          </a:r>
          <a:endParaRPr lang="en-US" dirty="0"/>
        </a:p>
      </dgm:t>
    </dgm:pt>
    <dgm:pt modelId="{D262DD6C-577D-4BE0-9DB3-1178D0DB6F25}" type="parTrans" cxnId="{02DA61D4-AE71-4900-BCDE-7B45E24132A7}">
      <dgm:prSet/>
      <dgm:spPr/>
      <dgm:t>
        <a:bodyPr/>
        <a:lstStyle/>
        <a:p>
          <a:endParaRPr lang="en-US"/>
        </a:p>
      </dgm:t>
    </dgm:pt>
    <dgm:pt modelId="{5C5213A5-8163-49E5-8F9E-D7FCA502FD9D}" type="sibTrans" cxnId="{02DA61D4-AE71-4900-BCDE-7B45E24132A7}">
      <dgm:prSet/>
      <dgm:spPr/>
      <dgm:t>
        <a:bodyPr/>
        <a:lstStyle/>
        <a:p>
          <a:endParaRPr lang="en-US"/>
        </a:p>
      </dgm:t>
    </dgm:pt>
    <dgm:pt modelId="{4EACE717-CEDA-4F15-ABFE-8812F8D23159}">
      <dgm:prSet phldrT="[Text]"/>
      <dgm:spPr/>
      <dgm:t>
        <a:bodyPr/>
        <a:lstStyle/>
        <a:p>
          <a:r>
            <a:rPr lang="en-US" dirty="0" smtClean="0"/>
            <a:t>Hidden</a:t>
          </a:r>
          <a:endParaRPr lang="en-US" dirty="0"/>
        </a:p>
      </dgm:t>
    </dgm:pt>
    <dgm:pt modelId="{97369D53-2F3D-41D2-AC4B-DFA6E9FDFA8C}" type="parTrans" cxnId="{BC7FD199-9344-4F76-A88F-7CB2B7ADB3F2}">
      <dgm:prSet/>
      <dgm:spPr/>
      <dgm:t>
        <a:bodyPr/>
        <a:lstStyle/>
        <a:p>
          <a:endParaRPr lang="en-US"/>
        </a:p>
      </dgm:t>
    </dgm:pt>
    <dgm:pt modelId="{6F144805-4C4D-47A6-95DD-27818D10B00B}" type="sibTrans" cxnId="{BC7FD199-9344-4F76-A88F-7CB2B7ADB3F2}">
      <dgm:prSet/>
      <dgm:spPr/>
      <dgm:t>
        <a:bodyPr/>
        <a:lstStyle/>
        <a:p>
          <a:endParaRPr lang="en-US"/>
        </a:p>
      </dgm:t>
    </dgm:pt>
    <dgm:pt modelId="{8247332D-367A-49BA-9D50-6BA74B095A52}" type="pres">
      <dgm:prSet presAssocID="{B2A13BBA-F783-42A1-8FE2-48C0173B0BC8}" presName="diagram" presStyleCnt="0">
        <dgm:presLayoutVars>
          <dgm:dir/>
          <dgm:resizeHandles val="exact"/>
        </dgm:presLayoutVars>
      </dgm:prSet>
      <dgm:spPr/>
    </dgm:pt>
    <dgm:pt modelId="{19130BB2-74E6-4C64-9CE1-A1C7523B0952}" type="pres">
      <dgm:prSet presAssocID="{BC13CCED-22B0-4DB7-B2EF-7A08C06881E1}" presName="node" presStyleLbl="node1" presStyleIdx="0" presStyleCnt="4">
        <dgm:presLayoutVars>
          <dgm:bulletEnabled val="1"/>
        </dgm:presLayoutVars>
      </dgm:prSet>
      <dgm:spPr/>
    </dgm:pt>
    <dgm:pt modelId="{AE82479A-3BEA-4056-B75E-F897B2F87B95}" type="pres">
      <dgm:prSet presAssocID="{CF6FEFB0-DDD8-47B0-8B0D-93E523A135A4}" presName="sibTrans" presStyleCnt="0"/>
      <dgm:spPr/>
    </dgm:pt>
    <dgm:pt modelId="{E6AE4112-7E16-4B36-B884-6382C4ED9E7F}" type="pres">
      <dgm:prSet presAssocID="{B6D55401-FAA6-44DC-8604-015B6D5FC51E}" presName="node" presStyleLbl="node1" presStyleIdx="1" presStyleCnt="4">
        <dgm:presLayoutVars>
          <dgm:bulletEnabled val="1"/>
        </dgm:presLayoutVars>
      </dgm:prSet>
      <dgm:spPr/>
    </dgm:pt>
    <dgm:pt modelId="{A4DFA98F-3335-4991-B593-775FE0E4A288}" type="pres">
      <dgm:prSet presAssocID="{A2D95FE6-1008-4074-9BA4-0FA660B7818B}" presName="sibTrans" presStyleCnt="0"/>
      <dgm:spPr/>
    </dgm:pt>
    <dgm:pt modelId="{B8716A2A-6E0D-4CCE-AC09-A3DD6A827F8B}" type="pres">
      <dgm:prSet presAssocID="{2B94BAFD-F4E2-4305-B033-8D9F4D7069EC}" presName="node" presStyleLbl="node1" presStyleIdx="2" presStyleCnt="4">
        <dgm:presLayoutVars>
          <dgm:bulletEnabled val="1"/>
        </dgm:presLayoutVars>
      </dgm:prSet>
      <dgm:spPr/>
    </dgm:pt>
    <dgm:pt modelId="{BAE8085E-FB18-4DC6-816E-D4B976AD82A3}" type="pres">
      <dgm:prSet presAssocID="{5C5213A5-8163-49E5-8F9E-D7FCA502FD9D}" presName="sibTrans" presStyleCnt="0"/>
      <dgm:spPr/>
    </dgm:pt>
    <dgm:pt modelId="{2A734246-78D4-44FE-88C2-5B0FD06E5AE7}" type="pres">
      <dgm:prSet presAssocID="{4EACE717-CEDA-4F15-ABFE-8812F8D2315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49ADEB-E417-47EB-AE02-9A802C760CD6}" type="presOf" srcId="{BC13CCED-22B0-4DB7-B2EF-7A08C06881E1}" destId="{19130BB2-74E6-4C64-9CE1-A1C7523B0952}" srcOrd="0" destOrd="0" presId="urn:microsoft.com/office/officeart/2005/8/layout/default"/>
    <dgm:cxn modelId="{D928E27B-3562-4D97-8B37-AECF03BAD281}" type="presOf" srcId="{B6D55401-FAA6-44DC-8604-015B6D5FC51E}" destId="{E6AE4112-7E16-4B36-B884-6382C4ED9E7F}" srcOrd="0" destOrd="0" presId="urn:microsoft.com/office/officeart/2005/8/layout/default"/>
    <dgm:cxn modelId="{74896493-B207-4A9C-BD4D-68468CD05CA8}" srcId="{B2A13BBA-F783-42A1-8FE2-48C0173B0BC8}" destId="{BC13CCED-22B0-4DB7-B2EF-7A08C06881E1}" srcOrd="0" destOrd="0" parTransId="{DB978272-CA6E-4C8D-9D86-07CD14F7F595}" sibTransId="{CF6FEFB0-DDD8-47B0-8B0D-93E523A135A4}"/>
    <dgm:cxn modelId="{BC7FD199-9344-4F76-A88F-7CB2B7ADB3F2}" srcId="{B2A13BBA-F783-42A1-8FE2-48C0173B0BC8}" destId="{4EACE717-CEDA-4F15-ABFE-8812F8D23159}" srcOrd="3" destOrd="0" parTransId="{97369D53-2F3D-41D2-AC4B-DFA6E9FDFA8C}" sibTransId="{6F144805-4C4D-47A6-95DD-27818D10B00B}"/>
    <dgm:cxn modelId="{02DA61D4-AE71-4900-BCDE-7B45E24132A7}" srcId="{B2A13BBA-F783-42A1-8FE2-48C0173B0BC8}" destId="{2B94BAFD-F4E2-4305-B033-8D9F4D7069EC}" srcOrd="2" destOrd="0" parTransId="{D262DD6C-577D-4BE0-9DB3-1178D0DB6F25}" sibTransId="{5C5213A5-8163-49E5-8F9E-D7FCA502FD9D}"/>
    <dgm:cxn modelId="{BCC56BE6-DF4D-47FC-81CB-4DB13315A97E}" type="presOf" srcId="{B2A13BBA-F783-42A1-8FE2-48C0173B0BC8}" destId="{8247332D-367A-49BA-9D50-6BA74B095A52}" srcOrd="0" destOrd="0" presId="urn:microsoft.com/office/officeart/2005/8/layout/default"/>
    <dgm:cxn modelId="{F1340EC7-204D-4AC2-A9FB-28C031F01514}" type="presOf" srcId="{4EACE717-CEDA-4F15-ABFE-8812F8D23159}" destId="{2A734246-78D4-44FE-88C2-5B0FD06E5AE7}" srcOrd="0" destOrd="0" presId="urn:microsoft.com/office/officeart/2005/8/layout/default"/>
    <dgm:cxn modelId="{49ED2AE7-13FF-4FDD-AE69-E1FA8ABC5EFF}" type="presOf" srcId="{2B94BAFD-F4E2-4305-B033-8D9F4D7069EC}" destId="{B8716A2A-6E0D-4CCE-AC09-A3DD6A827F8B}" srcOrd="0" destOrd="0" presId="urn:microsoft.com/office/officeart/2005/8/layout/default"/>
    <dgm:cxn modelId="{161F3A38-9FE2-4C7B-B9C1-A40A9C93CDB1}" srcId="{B2A13BBA-F783-42A1-8FE2-48C0173B0BC8}" destId="{B6D55401-FAA6-44DC-8604-015B6D5FC51E}" srcOrd="1" destOrd="0" parTransId="{5729AC31-FD6A-4015-8CF5-5D7857A1FD49}" sibTransId="{A2D95FE6-1008-4074-9BA4-0FA660B7818B}"/>
    <dgm:cxn modelId="{4139AE20-E3A6-4DE3-AEB8-2A4B3CB7C8D6}" type="presParOf" srcId="{8247332D-367A-49BA-9D50-6BA74B095A52}" destId="{19130BB2-74E6-4C64-9CE1-A1C7523B0952}" srcOrd="0" destOrd="0" presId="urn:microsoft.com/office/officeart/2005/8/layout/default"/>
    <dgm:cxn modelId="{B128ECAE-B86E-4C2C-B2F6-760387FE3EF0}" type="presParOf" srcId="{8247332D-367A-49BA-9D50-6BA74B095A52}" destId="{AE82479A-3BEA-4056-B75E-F897B2F87B95}" srcOrd="1" destOrd="0" presId="urn:microsoft.com/office/officeart/2005/8/layout/default"/>
    <dgm:cxn modelId="{D36D474C-6951-4D7B-929F-F8507BC0B29F}" type="presParOf" srcId="{8247332D-367A-49BA-9D50-6BA74B095A52}" destId="{E6AE4112-7E16-4B36-B884-6382C4ED9E7F}" srcOrd="2" destOrd="0" presId="urn:microsoft.com/office/officeart/2005/8/layout/default"/>
    <dgm:cxn modelId="{CE3467B8-D9D5-4355-AC53-C56519959525}" type="presParOf" srcId="{8247332D-367A-49BA-9D50-6BA74B095A52}" destId="{A4DFA98F-3335-4991-B593-775FE0E4A288}" srcOrd="3" destOrd="0" presId="urn:microsoft.com/office/officeart/2005/8/layout/default"/>
    <dgm:cxn modelId="{D8524352-61F3-4D66-925D-8982D8AF52DE}" type="presParOf" srcId="{8247332D-367A-49BA-9D50-6BA74B095A52}" destId="{B8716A2A-6E0D-4CCE-AC09-A3DD6A827F8B}" srcOrd="4" destOrd="0" presId="urn:microsoft.com/office/officeart/2005/8/layout/default"/>
    <dgm:cxn modelId="{B61675A3-1510-466E-B5DF-E7116E6AA527}" type="presParOf" srcId="{8247332D-367A-49BA-9D50-6BA74B095A52}" destId="{BAE8085E-FB18-4DC6-816E-D4B976AD82A3}" srcOrd="5" destOrd="0" presId="urn:microsoft.com/office/officeart/2005/8/layout/default"/>
    <dgm:cxn modelId="{1D2763EE-A76A-4846-9B63-F28B062A4395}" type="presParOf" srcId="{8247332D-367A-49BA-9D50-6BA74B095A52}" destId="{2A734246-78D4-44FE-88C2-5B0FD06E5AE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A13BBA-F783-42A1-8FE2-48C0173B0BC8}" type="doc">
      <dgm:prSet loTypeId="urn:microsoft.com/office/officeart/2005/8/layout/default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C13CCED-22B0-4DB7-B2EF-7A08C06881E1}">
      <dgm:prSet phldrT="[Text]"/>
      <dgm:spPr/>
      <dgm:t>
        <a:bodyPr/>
        <a:lstStyle/>
        <a:p>
          <a:r>
            <a:rPr lang="en-US" dirty="0" smtClean="0"/>
            <a:t>Transparent </a:t>
          </a:r>
          <a:endParaRPr lang="en-US" dirty="0"/>
        </a:p>
      </dgm:t>
    </dgm:pt>
    <dgm:pt modelId="{DB978272-CA6E-4C8D-9D86-07CD14F7F595}" type="parTrans" cxnId="{74896493-B207-4A9C-BD4D-68468CD05CA8}">
      <dgm:prSet/>
      <dgm:spPr/>
      <dgm:t>
        <a:bodyPr/>
        <a:lstStyle/>
        <a:p>
          <a:endParaRPr lang="en-US"/>
        </a:p>
      </dgm:t>
    </dgm:pt>
    <dgm:pt modelId="{CF6FEFB0-DDD8-47B0-8B0D-93E523A135A4}" type="sibTrans" cxnId="{74896493-B207-4A9C-BD4D-68468CD05CA8}">
      <dgm:prSet/>
      <dgm:spPr/>
      <dgm:t>
        <a:bodyPr/>
        <a:lstStyle/>
        <a:p>
          <a:endParaRPr lang="en-US"/>
        </a:p>
      </dgm:t>
    </dgm:pt>
    <dgm:pt modelId="{B6D55401-FAA6-44DC-8604-015B6D5FC51E}">
      <dgm:prSet phldrT="[Text]"/>
      <dgm:spPr/>
      <dgm:t>
        <a:bodyPr/>
        <a:lstStyle/>
        <a:p>
          <a:r>
            <a:rPr lang="en-US" dirty="0" smtClean="0"/>
            <a:t>Blind</a:t>
          </a:r>
          <a:endParaRPr lang="en-US" dirty="0"/>
        </a:p>
      </dgm:t>
    </dgm:pt>
    <dgm:pt modelId="{5729AC31-FD6A-4015-8CF5-5D7857A1FD49}" type="parTrans" cxnId="{161F3A38-9FE2-4C7B-B9C1-A40A9C93CDB1}">
      <dgm:prSet/>
      <dgm:spPr/>
      <dgm:t>
        <a:bodyPr/>
        <a:lstStyle/>
        <a:p>
          <a:endParaRPr lang="en-US"/>
        </a:p>
      </dgm:t>
    </dgm:pt>
    <dgm:pt modelId="{A2D95FE6-1008-4074-9BA4-0FA660B7818B}" type="sibTrans" cxnId="{161F3A38-9FE2-4C7B-B9C1-A40A9C93CDB1}">
      <dgm:prSet/>
      <dgm:spPr/>
      <dgm:t>
        <a:bodyPr/>
        <a:lstStyle/>
        <a:p>
          <a:endParaRPr lang="en-US"/>
        </a:p>
      </dgm:t>
    </dgm:pt>
    <dgm:pt modelId="{2B94BAFD-F4E2-4305-B033-8D9F4D7069EC}">
      <dgm:prSet phldrT="[Text]"/>
      <dgm:spPr/>
      <dgm:t>
        <a:bodyPr/>
        <a:lstStyle/>
        <a:p>
          <a:r>
            <a:rPr lang="en-US" dirty="0" smtClean="0"/>
            <a:t>Secret</a:t>
          </a:r>
          <a:endParaRPr lang="en-US" dirty="0"/>
        </a:p>
      </dgm:t>
    </dgm:pt>
    <dgm:pt modelId="{D262DD6C-577D-4BE0-9DB3-1178D0DB6F25}" type="parTrans" cxnId="{02DA61D4-AE71-4900-BCDE-7B45E24132A7}">
      <dgm:prSet/>
      <dgm:spPr/>
      <dgm:t>
        <a:bodyPr/>
        <a:lstStyle/>
        <a:p>
          <a:endParaRPr lang="en-US"/>
        </a:p>
      </dgm:t>
    </dgm:pt>
    <dgm:pt modelId="{5C5213A5-8163-49E5-8F9E-D7FCA502FD9D}" type="sibTrans" cxnId="{02DA61D4-AE71-4900-BCDE-7B45E24132A7}">
      <dgm:prSet/>
      <dgm:spPr/>
      <dgm:t>
        <a:bodyPr/>
        <a:lstStyle/>
        <a:p>
          <a:endParaRPr lang="en-US"/>
        </a:p>
      </dgm:t>
    </dgm:pt>
    <dgm:pt modelId="{4EACE717-CEDA-4F15-ABFE-8812F8D23159}">
      <dgm:prSet phldrT="[Text]"/>
      <dgm:spPr/>
      <dgm:t>
        <a:bodyPr/>
        <a:lstStyle/>
        <a:p>
          <a:r>
            <a:rPr lang="en-US" dirty="0" smtClean="0"/>
            <a:t>Undiscovered</a:t>
          </a:r>
          <a:endParaRPr lang="en-US" dirty="0"/>
        </a:p>
      </dgm:t>
    </dgm:pt>
    <dgm:pt modelId="{97369D53-2F3D-41D2-AC4B-DFA6E9FDFA8C}" type="parTrans" cxnId="{BC7FD199-9344-4F76-A88F-7CB2B7ADB3F2}">
      <dgm:prSet/>
      <dgm:spPr/>
      <dgm:t>
        <a:bodyPr/>
        <a:lstStyle/>
        <a:p>
          <a:endParaRPr lang="en-US"/>
        </a:p>
      </dgm:t>
    </dgm:pt>
    <dgm:pt modelId="{6F144805-4C4D-47A6-95DD-27818D10B00B}" type="sibTrans" cxnId="{BC7FD199-9344-4F76-A88F-7CB2B7ADB3F2}">
      <dgm:prSet/>
      <dgm:spPr/>
      <dgm:t>
        <a:bodyPr/>
        <a:lstStyle/>
        <a:p>
          <a:endParaRPr lang="en-US"/>
        </a:p>
      </dgm:t>
    </dgm:pt>
    <dgm:pt modelId="{8247332D-367A-49BA-9D50-6BA74B095A52}" type="pres">
      <dgm:prSet presAssocID="{B2A13BBA-F783-42A1-8FE2-48C0173B0BC8}" presName="diagram" presStyleCnt="0">
        <dgm:presLayoutVars>
          <dgm:dir/>
          <dgm:resizeHandles val="exact"/>
        </dgm:presLayoutVars>
      </dgm:prSet>
      <dgm:spPr/>
    </dgm:pt>
    <dgm:pt modelId="{19130BB2-74E6-4C64-9CE1-A1C7523B0952}" type="pres">
      <dgm:prSet presAssocID="{BC13CCED-22B0-4DB7-B2EF-7A08C06881E1}" presName="node" presStyleLbl="node1" presStyleIdx="0" presStyleCnt="4">
        <dgm:presLayoutVars>
          <dgm:bulletEnabled val="1"/>
        </dgm:presLayoutVars>
      </dgm:prSet>
      <dgm:spPr/>
    </dgm:pt>
    <dgm:pt modelId="{AE82479A-3BEA-4056-B75E-F897B2F87B95}" type="pres">
      <dgm:prSet presAssocID="{CF6FEFB0-DDD8-47B0-8B0D-93E523A135A4}" presName="sibTrans" presStyleCnt="0"/>
      <dgm:spPr/>
    </dgm:pt>
    <dgm:pt modelId="{E6AE4112-7E16-4B36-B884-6382C4ED9E7F}" type="pres">
      <dgm:prSet presAssocID="{B6D55401-FAA6-44DC-8604-015B6D5FC51E}" presName="node" presStyleLbl="node1" presStyleIdx="1" presStyleCnt="4">
        <dgm:presLayoutVars>
          <dgm:bulletEnabled val="1"/>
        </dgm:presLayoutVars>
      </dgm:prSet>
      <dgm:spPr/>
    </dgm:pt>
    <dgm:pt modelId="{A4DFA98F-3335-4991-B593-775FE0E4A288}" type="pres">
      <dgm:prSet presAssocID="{A2D95FE6-1008-4074-9BA4-0FA660B7818B}" presName="sibTrans" presStyleCnt="0"/>
      <dgm:spPr/>
    </dgm:pt>
    <dgm:pt modelId="{B8716A2A-6E0D-4CCE-AC09-A3DD6A827F8B}" type="pres">
      <dgm:prSet presAssocID="{2B94BAFD-F4E2-4305-B033-8D9F4D7069EC}" presName="node" presStyleLbl="node1" presStyleIdx="2" presStyleCnt="4">
        <dgm:presLayoutVars>
          <dgm:bulletEnabled val="1"/>
        </dgm:presLayoutVars>
      </dgm:prSet>
      <dgm:spPr/>
    </dgm:pt>
    <dgm:pt modelId="{BAE8085E-FB18-4DC6-816E-D4B976AD82A3}" type="pres">
      <dgm:prSet presAssocID="{5C5213A5-8163-49E5-8F9E-D7FCA502FD9D}" presName="sibTrans" presStyleCnt="0"/>
      <dgm:spPr/>
    </dgm:pt>
    <dgm:pt modelId="{2A734246-78D4-44FE-88C2-5B0FD06E5AE7}" type="pres">
      <dgm:prSet presAssocID="{4EACE717-CEDA-4F15-ABFE-8812F8D2315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785AC1-46D6-49A3-93DF-A12DD1E1C3E3}" type="presOf" srcId="{4EACE717-CEDA-4F15-ABFE-8812F8D23159}" destId="{2A734246-78D4-44FE-88C2-5B0FD06E5AE7}" srcOrd="0" destOrd="0" presId="urn:microsoft.com/office/officeart/2005/8/layout/default"/>
    <dgm:cxn modelId="{BB80BFE2-4A3A-4FDA-B77E-1F57D3ACD0D5}" type="presOf" srcId="{2B94BAFD-F4E2-4305-B033-8D9F4D7069EC}" destId="{B8716A2A-6E0D-4CCE-AC09-A3DD6A827F8B}" srcOrd="0" destOrd="0" presId="urn:microsoft.com/office/officeart/2005/8/layout/default"/>
    <dgm:cxn modelId="{F276F27F-0F1D-4085-838F-155DC180604B}" type="presOf" srcId="{B6D55401-FAA6-44DC-8604-015B6D5FC51E}" destId="{E6AE4112-7E16-4B36-B884-6382C4ED9E7F}" srcOrd="0" destOrd="0" presId="urn:microsoft.com/office/officeart/2005/8/layout/default"/>
    <dgm:cxn modelId="{BC7FD199-9344-4F76-A88F-7CB2B7ADB3F2}" srcId="{B2A13BBA-F783-42A1-8FE2-48C0173B0BC8}" destId="{4EACE717-CEDA-4F15-ABFE-8812F8D23159}" srcOrd="3" destOrd="0" parTransId="{97369D53-2F3D-41D2-AC4B-DFA6E9FDFA8C}" sibTransId="{6F144805-4C4D-47A6-95DD-27818D10B00B}"/>
    <dgm:cxn modelId="{EDA2D9C3-063D-479B-A0D1-CE4B883A1DF7}" type="presOf" srcId="{BC13CCED-22B0-4DB7-B2EF-7A08C06881E1}" destId="{19130BB2-74E6-4C64-9CE1-A1C7523B0952}" srcOrd="0" destOrd="0" presId="urn:microsoft.com/office/officeart/2005/8/layout/default"/>
    <dgm:cxn modelId="{FF759F65-7F2A-4F15-ACB2-E7B24160681D}" type="presOf" srcId="{B2A13BBA-F783-42A1-8FE2-48C0173B0BC8}" destId="{8247332D-367A-49BA-9D50-6BA74B095A52}" srcOrd="0" destOrd="0" presId="urn:microsoft.com/office/officeart/2005/8/layout/default"/>
    <dgm:cxn modelId="{161F3A38-9FE2-4C7B-B9C1-A40A9C93CDB1}" srcId="{B2A13BBA-F783-42A1-8FE2-48C0173B0BC8}" destId="{B6D55401-FAA6-44DC-8604-015B6D5FC51E}" srcOrd="1" destOrd="0" parTransId="{5729AC31-FD6A-4015-8CF5-5D7857A1FD49}" sibTransId="{A2D95FE6-1008-4074-9BA4-0FA660B7818B}"/>
    <dgm:cxn modelId="{02DA61D4-AE71-4900-BCDE-7B45E24132A7}" srcId="{B2A13BBA-F783-42A1-8FE2-48C0173B0BC8}" destId="{2B94BAFD-F4E2-4305-B033-8D9F4D7069EC}" srcOrd="2" destOrd="0" parTransId="{D262DD6C-577D-4BE0-9DB3-1178D0DB6F25}" sibTransId="{5C5213A5-8163-49E5-8F9E-D7FCA502FD9D}"/>
    <dgm:cxn modelId="{74896493-B207-4A9C-BD4D-68468CD05CA8}" srcId="{B2A13BBA-F783-42A1-8FE2-48C0173B0BC8}" destId="{BC13CCED-22B0-4DB7-B2EF-7A08C06881E1}" srcOrd="0" destOrd="0" parTransId="{DB978272-CA6E-4C8D-9D86-07CD14F7F595}" sibTransId="{CF6FEFB0-DDD8-47B0-8B0D-93E523A135A4}"/>
    <dgm:cxn modelId="{57B8CAE1-A114-4BE3-9461-D9C8794D437D}" type="presParOf" srcId="{8247332D-367A-49BA-9D50-6BA74B095A52}" destId="{19130BB2-74E6-4C64-9CE1-A1C7523B0952}" srcOrd="0" destOrd="0" presId="urn:microsoft.com/office/officeart/2005/8/layout/default"/>
    <dgm:cxn modelId="{4F421AA3-98DC-49A5-93B9-81936F0CD2DE}" type="presParOf" srcId="{8247332D-367A-49BA-9D50-6BA74B095A52}" destId="{AE82479A-3BEA-4056-B75E-F897B2F87B95}" srcOrd="1" destOrd="0" presId="urn:microsoft.com/office/officeart/2005/8/layout/default"/>
    <dgm:cxn modelId="{0DE858FD-08B9-46EE-AA0E-0F49D523B4DB}" type="presParOf" srcId="{8247332D-367A-49BA-9D50-6BA74B095A52}" destId="{E6AE4112-7E16-4B36-B884-6382C4ED9E7F}" srcOrd="2" destOrd="0" presId="urn:microsoft.com/office/officeart/2005/8/layout/default"/>
    <dgm:cxn modelId="{72DAEFC7-F78A-4817-9EB7-2F734DB1982E}" type="presParOf" srcId="{8247332D-367A-49BA-9D50-6BA74B095A52}" destId="{A4DFA98F-3335-4991-B593-775FE0E4A288}" srcOrd="3" destOrd="0" presId="urn:microsoft.com/office/officeart/2005/8/layout/default"/>
    <dgm:cxn modelId="{C775728C-BE91-47C7-8880-C98A3F91FB56}" type="presParOf" srcId="{8247332D-367A-49BA-9D50-6BA74B095A52}" destId="{B8716A2A-6E0D-4CCE-AC09-A3DD6A827F8B}" srcOrd="4" destOrd="0" presId="urn:microsoft.com/office/officeart/2005/8/layout/default"/>
    <dgm:cxn modelId="{1E08BE2C-99E3-44C1-AE49-05B58B3E9DCA}" type="presParOf" srcId="{8247332D-367A-49BA-9D50-6BA74B095A52}" destId="{BAE8085E-FB18-4DC6-816E-D4B976AD82A3}" srcOrd="5" destOrd="0" presId="urn:microsoft.com/office/officeart/2005/8/layout/default"/>
    <dgm:cxn modelId="{2F986E73-B955-4081-8388-43EE66BDD572}" type="presParOf" srcId="{8247332D-367A-49BA-9D50-6BA74B095A52}" destId="{2A734246-78D4-44FE-88C2-5B0FD06E5AE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30BB2-74E6-4C64-9CE1-A1C7523B0952}">
      <dsp:nvSpPr>
        <dsp:cNvPr id="0" name=""/>
        <dsp:cNvSpPr/>
      </dsp:nvSpPr>
      <dsp:spPr>
        <a:xfrm>
          <a:off x="445768" y="747"/>
          <a:ext cx="2659744" cy="15958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Transparent </a:t>
          </a:r>
          <a:endParaRPr lang="en-US" sz="3800" kern="1200" dirty="0"/>
        </a:p>
      </dsp:txBody>
      <dsp:txXfrm>
        <a:off x="445768" y="747"/>
        <a:ext cx="2659744" cy="1595846"/>
      </dsp:txXfrm>
    </dsp:sp>
    <dsp:sp modelId="{E6AE4112-7E16-4B36-B884-6382C4ED9E7F}">
      <dsp:nvSpPr>
        <dsp:cNvPr id="0" name=""/>
        <dsp:cNvSpPr/>
      </dsp:nvSpPr>
      <dsp:spPr>
        <a:xfrm>
          <a:off x="3371487" y="747"/>
          <a:ext cx="2659744" cy="15958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Blind</a:t>
          </a:r>
          <a:endParaRPr lang="en-US" sz="3800" kern="1200" dirty="0"/>
        </a:p>
      </dsp:txBody>
      <dsp:txXfrm>
        <a:off x="3371487" y="747"/>
        <a:ext cx="2659744" cy="1595846"/>
      </dsp:txXfrm>
    </dsp:sp>
    <dsp:sp modelId="{B8716A2A-6E0D-4CCE-AC09-A3DD6A827F8B}">
      <dsp:nvSpPr>
        <dsp:cNvPr id="0" name=""/>
        <dsp:cNvSpPr/>
      </dsp:nvSpPr>
      <dsp:spPr>
        <a:xfrm>
          <a:off x="445768" y="1862568"/>
          <a:ext cx="2659744" cy="15958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Secret</a:t>
          </a:r>
          <a:endParaRPr lang="en-US" sz="3800" kern="1200" dirty="0"/>
        </a:p>
      </dsp:txBody>
      <dsp:txXfrm>
        <a:off x="445768" y="1862568"/>
        <a:ext cx="2659744" cy="1595846"/>
      </dsp:txXfrm>
    </dsp:sp>
    <dsp:sp modelId="{2A734246-78D4-44FE-88C2-5B0FD06E5AE7}">
      <dsp:nvSpPr>
        <dsp:cNvPr id="0" name=""/>
        <dsp:cNvSpPr/>
      </dsp:nvSpPr>
      <dsp:spPr>
        <a:xfrm>
          <a:off x="3371487" y="1862568"/>
          <a:ext cx="2659744" cy="159584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Hidden</a:t>
          </a:r>
          <a:endParaRPr lang="en-US" sz="3800" kern="1200" dirty="0"/>
        </a:p>
      </dsp:txBody>
      <dsp:txXfrm>
        <a:off x="3371487" y="1862568"/>
        <a:ext cx="2659744" cy="15958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30BB2-74E6-4C64-9CE1-A1C7523B0952}">
      <dsp:nvSpPr>
        <dsp:cNvPr id="0" name=""/>
        <dsp:cNvSpPr/>
      </dsp:nvSpPr>
      <dsp:spPr>
        <a:xfrm>
          <a:off x="445768" y="747"/>
          <a:ext cx="2659744" cy="15958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Transparent </a:t>
          </a:r>
          <a:endParaRPr lang="en-US" sz="3400" kern="1200" dirty="0"/>
        </a:p>
      </dsp:txBody>
      <dsp:txXfrm>
        <a:off x="445768" y="747"/>
        <a:ext cx="2659744" cy="1595846"/>
      </dsp:txXfrm>
    </dsp:sp>
    <dsp:sp modelId="{E6AE4112-7E16-4B36-B884-6382C4ED9E7F}">
      <dsp:nvSpPr>
        <dsp:cNvPr id="0" name=""/>
        <dsp:cNvSpPr/>
      </dsp:nvSpPr>
      <dsp:spPr>
        <a:xfrm>
          <a:off x="3371487" y="747"/>
          <a:ext cx="2659744" cy="15958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Blind</a:t>
          </a:r>
          <a:endParaRPr lang="en-US" sz="3400" kern="1200" dirty="0"/>
        </a:p>
      </dsp:txBody>
      <dsp:txXfrm>
        <a:off x="3371487" y="747"/>
        <a:ext cx="2659744" cy="1595846"/>
      </dsp:txXfrm>
    </dsp:sp>
    <dsp:sp modelId="{B8716A2A-6E0D-4CCE-AC09-A3DD6A827F8B}">
      <dsp:nvSpPr>
        <dsp:cNvPr id="0" name=""/>
        <dsp:cNvSpPr/>
      </dsp:nvSpPr>
      <dsp:spPr>
        <a:xfrm>
          <a:off x="445768" y="1862568"/>
          <a:ext cx="2659744" cy="15958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Secret</a:t>
          </a:r>
          <a:endParaRPr lang="en-US" sz="3400" kern="1200" dirty="0"/>
        </a:p>
      </dsp:txBody>
      <dsp:txXfrm>
        <a:off x="445768" y="1862568"/>
        <a:ext cx="2659744" cy="1595846"/>
      </dsp:txXfrm>
    </dsp:sp>
    <dsp:sp modelId="{2A734246-78D4-44FE-88C2-5B0FD06E5AE7}">
      <dsp:nvSpPr>
        <dsp:cNvPr id="0" name=""/>
        <dsp:cNvSpPr/>
      </dsp:nvSpPr>
      <dsp:spPr>
        <a:xfrm>
          <a:off x="3371487" y="1862568"/>
          <a:ext cx="2659744" cy="159584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Undiscovered</a:t>
          </a:r>
          <a:endParaRPr lang="en-US" sz="3400" kern="1200" dirty="0"/>
        </a:p>
      </dsp:txBody>
      <dsp:txXfrm>
        <a:off x="3371487" y="1862568"/>
        <a:ext cx="2659744" cy="1595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705-1505-4550-BE83-DD2D0A724103}" type="datetimeFigureOut">
              <a:rPr lang="en-US" smtClean="0"/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C335-5D22-41E1-B373-2DCB6A27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705-1505-4550-BE83-DD2D0A724103}" type="datetimeFigureOut">
              <a:rPr lang="en-US" smtClean="0"/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C335-5D22-41E1-B373-2DCB6A27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7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705-1505-4550-BE83-DD2D0A724103}" type="datetimeFigureOut">
              <a:rPr lang="en-US" smtClean="0"/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C335-5D22-41E1-B373-2DCB6A27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5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705-1505-4550-BE83-DD2D0A724103}" type="datetimeFigureOut">
              <a:rPr lang="en-US" smtClean="0"/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C335-5D22-41E1-B373-2DCB6A27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5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705-1505-4550-BE83-DD2D0A724103}" type="datetimeFigureOut">
              <a:rPr lang="en-US" smtClean="0"/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C335-5D22-41E1-B373-2DCB6A27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0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705-1505-4550-BE83-DD2D0A724103}" type="datetimeFigureOut">
              <a:rPr lang="en-US" smtClean="0"/>
              <a:t>6/21/2014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C335-5D22-41E1-B373-2DCB6A27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5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705-1505-4550-BE83-DD2D0A724103}" type="datetimeFigureOut">
              <a:rPr lang="en-US" smtClean="0"/>
              <a:t>6/21/2014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C335-5D22-41E1-B373-2DCB6A27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3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705-1505-4550-BE83-DD2D0A724103}" type="datetimeFigureOut">
              <a:rPr lang="en-US" smtClean="0"/>
              <a:t>6/21/2014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C335-5D22-41E1-B373-2DCB6A27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9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705-1505-4550-BE83-DD2D0A724103}" type="datetimeFigureOut">
              <a:rPr lang="en-US" smtClean="0"/>
              <a:t>6/21/2014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C335-5D22-41E1-B373-2DCB6A27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5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705-1505-4550-BE83-DD2D0A724103}" type="datetimeFigureOut">
              <a:rPr lang="en-US" smtClean="0"/>
              <a:t>6/21/2014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C335-5D22-41E1-B373-2DCB6A27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3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705-1505-4550-BE83-DD2D0A724103}" type="datetimeFigureOut">
              <a:rPr lang="en-US" smtClean="0"/>
              <a:t>6/21/2014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C335-5D22-41E1-B373-2DCB6A27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2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B7705-1505-4550-BE83-DD2D0A724103}" type="datetimeFigureOut">
              <a:rPr lang="en-US" smtClean="0"/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0C335-5D22-41E1-B373-2DCB6A27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1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Look at Your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Humility before God and before Others provides healing for our contentious lives and relationships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948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15000" y="762000"/>
            <a:ext cx="28311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Not Known to Me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2895600" y="762000"/>
            <a:ext cx="21947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Known to Me</a:t>
            </a:r>
            <a:endParaRPr lang="en-US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609600" y="3048000"/>
            <a:ext cx="169944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Known to </a:t>
            </a:r>
          </a:p>
          <a:p>
            <a:r>
              <a:rPr lang="en-US" sz="2800" b="1" dirty="0" smtClean="0"/>
              <a:t>Others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609600" y="5421868"/>
            <a:ext cx="194021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Not Known </a:t>
            </a:r>
          </a:p>
          <a:p>
            <a:r>
              <a:rPr lang="en-US" sz="2800" b="1" dirty="0" smtClean="0"/>
              <a:t>to Others</a:t>
            </a:r>
            <a:endParaRPr lang="en-US" sz="28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449923"/>
              </p:ext>
            </p:extLst>
          </p:nvPr>
        </p:nvGraphicFramePr>
        <p:xfrm>
          <a:off x="2209800" y="2667000"/>
          <a:ext cx="6477000" cy="345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9190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9130BB2-74E6-4C64-9CE1-A1C7523B09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>
                                            <p:graphicEl>
                                              <a:dgm id="{19130BB2-74E6-4C64-9CE1-A1C7523B09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graphicEl>
                                              <a:dgm id="{19130BB2-74E6-4C64-9CE1-A1C7523B09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graphicEl>
                                              <a:dgm id="{19130BB2-74E6-4C64-9CE1-A1C7523B09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6AE4112-7E16-4B36-B884-6382C4ED9E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graphicEl>
                                              <a:dgm id="{E6AE4112-7E16-4B36-B884-6382C4ED9E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graphicEl>
                                              <a:dgm id="{E6AE4112-7E16-4B36-B884-6382C4ED9E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graphicEl>
                                              <a:dgm id="{E6AE4112-7E16-4B36-B884-6382C4ED9E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8716A2A-6E0D-4CCE-AC09-A3DD6A827F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>
                                            <p:graphicEl>
                                              <a:dgm id="{B8716A2A-6E0D-4CCE-AC09-A3DD6A827F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>
                                            <p:graphicEl>
                                              <a:dgm id="{B8716A2A-6E0D-4CCE-AC09-A3DD6A827F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graphicEl>
                                              <a:dgm id="{B8716A2A-6E0D-4CCE-AC09-A3DD6A827F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A734246-78D4-44FE-88C2-5B0FD06E5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>
                                            <p:graphicEl>
                                              <a:dgm id="{2A734246-78D4-44FE-88C2-5B0FD06E5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>
                                            <p:graphicEl>
                                              <a:dgm id="{2A734246-78D4-44FE-88C2-5B0FD06E5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>
                                            <p:graphicEl>
                                              <a:dgm id="{2A734246-78D4-44FE-88C2-5B0FD06E5A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Graphic spid="10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Poses the Greatest Danger?</a:t>
            </a:r>
            <a:endParaRPr lang="en-US" dirty="0"/>
          </a:p>
        </p:txBody>
      </p:sp>
      <p:graphicFrame>
        <p:nvGraphicFramePr>
          <p:cNvPr id="4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784630"/>
              </p:ext>
            </p:extLst>
          </p:nvPr>
        </p:nvGraphicFramePr>
        <p:xfrm>
          <a:off x="2209800" y="2667000"/>
          <a:ext cx="6477000" cy="345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wn Arrow 4"/>
          <p:cNvSpPr/>
          <p:nvPr/>
        </p:nvSpPr>
        <p:spPr>
          <a:xfrm>
            <a:off x="8305800" y="2667000"/>
            <a:ext cx="685800" cy="2514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6200000">
            <a:off x="4457700" y="4481945"/>
            <a:ext cx="685800" cy="411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3048000"/>
            <a:ext cx="169944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Known to </a:t>
            </a:r>
          </a:p>
          <a:p>
            <a:r>
              <a:rPr lang="en-US" sz="2800" b="1" dirty="0" smtClean="0"/>
              <a:t>Others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609600" y="5421868"/>
            <a:ext cx="194021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Not Known </a:t>
            </a:r>
          </a:p>
          <a:p>
            <a:r>
              <a:rPr lang="en-US" sz="2800" b="1" dirty="0" smtClean="0"/>
              <a:t>to Others</a:t>
            </a:r>
            <a:endParaRPr lang="en-US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5715000" y="1686580"/>
            <a:ext cx="28311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Not Known to Me</a:t>
            </a:r>
            <a:endParaRPr lang="en-US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2895600" y="1686580"/>
            <a:ext cx="21947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Known to Me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5761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734246-78D4-44FE-88C2-5B0FD06E5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4">
                                            <p:graphicEl>
                                              <a:dgm id="{2A734246-78D4-44FE-88C2-5B0FD06E5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4">
                                            <p:graphicEl>
                                              <a:dgm id="{2A734246-78D4-44FE-88C2-5B0FD06E5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4">
                                            <p:graphicEl>
                                              <a:dgm id="{2A734246-78D4-44FE-88C2-5B0FD06E5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4">
                                            <p:graphicEl>
                                              <a:dgm id="{2A734246-78D4-44FE-88C2-5B0FD06E5A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15000" y="1143000"/>
            <a:ext cx="28311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Not Known to Me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2895600" y="1143000"/>
            <a:ext cx="21947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Known to Me</a:t>
            </a:r>
            <a:endParaRPr lang="en-US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0" y="3048000"/>
            <a:ext cx="169944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Known to </a:t>
            </a:r>
          </a:p>
          <a:p>
            <a:r>
              <a:rPr lang="en-US" sz="2800" b="1" dirty="0" smtClean="0"/>
              <a:t>Others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0" y="5029200"/>
            <a:ext cx="194021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Not Known </a:t>
            </a:r>
          </a:p>
          <a:p>
            <a:r>
              <a:rPr lang="en-US" sz="2800" b="1" dirty="0" smtClean="0"/>
              <a:t>to Others</a:t>
            </a:r>
            <a:endParaRPr lang="en-US" sz="2800" b="1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Applying Humility to Live in Peace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940211" y="1828800"/>
            <a:ext cx="6213189" cy="4297177"/>
            <a:chOff x="2755189" y="2667184"/>
            <a:chExt cx="5398211" cy="3458793"/>
          </a:xfrm>
        </p:grpSpPr>
        <p:sp>
          <p:nvSpPr>
            <p:cNvPr id="17" name="Freeform 16"/>
            <p:cNvSpPr/>
            <p:nvPr/>
          </p:nvSpPr>
          <p:spPr>
            <a:xfrm>
              <a:off x="2755189" y="2667184"/>
              <a:ext cx="4102812" cy="2362016"/>
            </a:xfrm>
            <a:custGeom>
              <a:avLst/>
              <a:gdLst>
                <a:gd name="connsiteX0" fmla="*/ 0 w 2564866"/>
                <a:gd name="connsiteY0" fmla="*/ 0 h 1538920"/>
                <a:gd name="connsiteX1" fmla="*/ 2564866 w 2564866"/>
                <a:gd name="connsiteY1" fmla="*/ 0 h 1538920"/>
                <a:gd name="connsiteX2" fmla="*/ 2564866 w 2564866"/>
                <a:gd name="connsiteY2" fmla="*/ 1538920 h 1538920"/>
                <a:gd name="connsiteX3" fmla="*/ 0 w 2564866"/>
                <a:gd name="connsiteY3" fmla="*/ 1538920 h 1538920"/>
                <a:gd name="connsiteX4" fmla="*/ 0 w 2564866"/>
                <a:gd name="connsiteY4" fmla="*/ 0 h 1538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64866" h="1538920">
                  <a:moveTo>
                    <a:pt x="0" y="0"/>
                  </a:moveTo>
                  <a:lnTo>
                    <a:pt x="2564866" y="0"/>
                  </a:lnTo>
                  <a:lnTo>
                    <a:pt x="2564866" y="1538920"/>
                  </a:lnTo>
                  <a:lnTo>
                    <a:pt x="0" y="1538920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Transparent </a:t>
              </a:r>
              <a:endParaRPr lang="en-US" sz="3200" kern="1200" dirty="0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6934199" y="2667184"/>
              <a:ext cx="1207209" cy="2362016"/>
            </a:xfrm>
            <a:custGeom>
              <a:avLst/>
              <a:gdLst>
                <a:gd name="connsiteX0" fmla="*/ 0 w 2564866"/>
                <a:gd name="connsiteY0" fmla="*/ 0 h 1538920"/>
                <a:gd name="connsiteX1" fmla="*/ 2564866 w 2564866"/>
                <a:gd name="connsiteY1" fmla="*/ 0 h 1538920"/>
                <a:gd name="connsiteX2" fmla="*/ 2564866 w 2564866"/>
                <a:gd name="connsiteY2" fmla="*/ 1538920 h 1538920"/>
                <a:gd name="connsiteX3" fmla="*/ 0 w 2564866"/>
                <a:gd name="connsiteY3" fmla="*/ 1538920 h 1538920"/>
                <a:gd name="connsiteX4" fmla="*/ 0 w 2564866"/>
                <a:gd name="connsiteY4" fmla="*/ 0 h 1538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64866" h="1538920">
                  <a:moveTo>
                    <a:pt x="0" y="0"/>
                  </a:moveTo>
                  <a:lnTo>
                    <a:pt x="2564866" y="0"/>
                  </a:lnTo>
                  <a:lnTo>
                    <a:pt x="2564866" y="1538920"/>
                  </a:lnTo>
                  <a:lnTo>
                    <a:pt x="0" y="1538920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Blind</a:t>
              </a:r>
              <a:endParaRPr lang="en-US" sz="3200" kern="1200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2755189" y="5181600"/>
              <a:ext cx="4102812" cy="944377"/>
            </a:xfrm>
            <a:custGeom>
              <a:avLst/>
              <a:gdLst>
                <a:gd name="connsiteX0" fmla="*/ 0 w 2564866"/>
                <a:gd name="connsiteY0" fmla="*/ 0 h 1663387"/>
                <a:gd name="connsiteX1" fmla="*/ 2564866 w 2564866"/>
                <a:gd name="connsiteY1" fmla="*/ 0 h 1663387"/>
                <a:gd name="connsiteX2" fmla="*/ 2564866 w 2564866"/>
                <a:gd name="connsiteY2" fmla="*/ 1663387 h 1663387"/>
                <a:gd name="connsiteX3" fmla="*/ 0 w 2564866"/>
                <a:gd name="connsiteY3" fmla="*/ 1663387 h 1663387"/>
                <a:gd name="connsiteX4" fmla="*/ 0 w 2564866"/>
                <a:gd name="connsiteY4" fmla="*/ 0 h 166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64866" h="1663387">
                  <a:moveTo>
                    <a:pt x="0" y="0"/>
                  </a:moveTo>
                  <a:lnTo>
                    <a:pt x="2564866" y="0"/>
                  </a:lnTo>
                  <a:lnTo>
                    <a:pt x="2564866" y="1663387"/>
                  </a:lnTo>
                  <a:lnTo>
                    <a:pt x="0" y="1663387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Secret</a:t>
              </a:r>
              <a:endParaRPr lang="en-US" sz="3200" kern="1200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6946190" y="5181600"/>
              <a:ext cx="1207210" cy="882144"/>
            </a:xfrm>
            <a:custGeom>
              <a:avLst/>
              <a:gdLst>
                <a:gd name="connsiteX0" fmla="*/ 0 w 2564866"/>
                <a:gd name="connsiteY0" fmla="*/ 0 h 1538920"/>
                <a:gd name="connsiteX1" fmla="*/ 2564866 w 2564866"/>
                <a:gd name="connsiteY1" fmla="*/ 0 h 1538920"/>
                <a:gd name="connsiteX2" fmla="*/ 2564866 w 2564866"/>
                <a:gd name="connsiteY2" fmla="*/ 1538920 h 1538920"/>
                <a:gd name="connsiteX3" fmla="*/ 0 w 2564866"/>
                <a:gd name="connsiteY3" fmla="*/ 1538920 h 1538920"/>
                <a:gd name="connsiteX4" fmla="*/ 0 w 2564866"/>
                <a:gd name="connsiteY4" fmla="*/ 0 h 1538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64866" h="1538920">
                  <a:moveTo>
                    <a:pt x="0" y="0"/>
                  </a:moveTo>
                  <a:lnTo>
                    <a:pt x="2564866" y="0"/>
                  </a:lnTo>
                  <a:lnTo>
                    <a:pt x="2564866" y="1538920"/>
                  </a:lnTo>
                  <a:lnTo>
                    <a:pt x="0" y="1538920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Undiscovered</a:t>
              </a:r>
              <a:endParaRPr lang="en-US" sz="2400" kern="1200" dirty="0"/>
            </a:p>
          </p:txBody>
        </p:sp>
      </p:grpSp>
      <p:sp>
        <p:nvSpPr>
          <p:cNvPr id="21" name="Down Arrow 20"/>
          <p:cNvSpPr/>
          <p:nvPr/>
        </p:nvSpPr>
        <p:spPr>
          <a:xfrm>
            <a:off x="8094518" y="1828800"/>
            <a:ext cx="1125682" cy="3276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CONFESSION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 rot="16200000">
            <a:off x="4094356" y="3897976"/>
            <a:ext cx="882078" cy="51903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3600" b="1" dirty="0" smtClean="0"/>
              <a:t>SUBMISSION, FEEDBACK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5485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89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 Look at Your Life</vt:lpstr>
      <vt:lpstr>PowerPoint Presentation</vt:lpstr>
      <vt:lpstr>Which Poses the Greatest Danger?</vt:lpstr>
      <vt:lpstr>Applying Humility to Live in Peace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</dc:creator>
  <cp:lastModifiedBy>Paul</cp:lastModifiedBy>
  <cp:revision>9</cp:revision>
  <dcterms:created xsi:type="dcterms:W3CDTF">2014-06-21T11:37:41Z</dcterms:created>
  <dcterms:modified xsi:type="dcterms:W3CDTF">2014-06-22T14:09:26Z</dcterms:modified>
</cp:coreProperties>
</file>