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65" r:id="rId5"/>
    <p:sldId id="257" r:id="rId6"/>
    <p:sldId id="258" r:id="rId7"/>
    <p:sldId id="266" r:id="rId8"/>
    <p:sldId id="270" r:id="rId9"/>
    <p:sldId id="272" r:id="rId10"/>
    <p:sldId id="271" r:id="rId11"/>
    <p:sldId id="268" r:id="rId12"/>
    <p:sldId id="269" r:id="rId13"/>
    <p:sldId id="267" r:id="rId14"/>
    <p:sldId id="259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11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724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42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806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9734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25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882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691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9865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73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24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82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044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186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624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1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285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767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615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664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7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003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510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069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28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387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624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313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28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8767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61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366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36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6750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510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6069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828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3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9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7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60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07F4-C644-4EE0-87AB-223D3A2F0FEF}" type="datetimeFigureOut">
              <a:rPr lang="en-US" smtClean="0"/>
              <a:t>6/8/2014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BCDD3-9B40-4DA5-9AA4-4B6BA327A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2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807F4-C644-4EE0-87AB-223D3A2F0FEF}" type="datetimeFigureOut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6/8/2014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5BCDD3-9B40-4DA5-9AA4-4B6BA327A35D}" type="slidenum">
              <a:rPr lang="en-US" smtClean="0">
                <a:solidFill>
                  <a:srgbClr val="FFFFF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2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God’s Provision for a</a:t>
            </a:r>
            <a:br>
              <a:rPr lang="en-US" dirty="0" smtClean="0"/>
            </a:br>
            <a:r>
              <a:rPr lang="en-US" dirty="0" smtClean="0"/>
              <a:t>Peaceful Heart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/>
          <a:p>
            <a:r>
              <a:rPr lang="en-US" dirty="0" smtClean="0"/>
              <a:t>James 1:13-18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660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264893"/>
              </p:ext>
            </p:extLst>
          </p:nvPr>
        </p:nvGraphicFramePr>
        <p:xfrm>
          <a:off x="152400" y="152400"/>
          <a:ext cx="8763001" cy="64770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33600"/>
                <a:gridCol w="2815874"/>
                <a:gridCol w="3813527"/>
              </a:tblGrid>
              <a:tr h="77784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Earthly Wisdom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Heavenly Wisdom</a:t>
                      </a:r>
                      <a:endParaRPr lang="en-US" sz="2400" dirty="0"/>
                    </a:p>
                  </a:txBody>
                  <a:tcPr/>
                </a:tc>
              </a:tr>
              <a:tr h="24386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Bitter jealousy</a:t>
                      </a:r>
                    </a:p>
                    <a:p>
                      <a:r>
                        <a:rPr lang="en-US" sz="2400" dirty="0" smtClean="0"/>
                        <a:t>Selfish ambition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Pure , peaceable,</a:t>
                      </a:r>
                      <a:r>
                        <a:rPr lang="en-US" sz="2400" baseline="0" dirty="0" smtClean="0"/>
                        <a:t> gentle, open to reason, full of mercy, full of good fruits, impartial, sincere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179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Earthly</a:t>
                      </a:r>
                    </a:p>
                    <a:p>
                      <a:r>
                        <a:rPr lang="en-US" sz="2400" b="1" dirty="0" smtClean="0"/>
                        <a:t>Unspiritual</a:t>
                      </a:r>
                      <a:r>
                        <a:rPr lang="en-US" sz="2400" b="1" baseline="0" dirty="0" smtClean="0"/>
                        <a:t> </a:t>
                      </a:r>
                    </a:p>
                    <a:p>
                      <a:r>
                        <a:rPr lang="en-US" sz="2400" b="1" baseline="0" dirty="0" smtClean="0"/>
                        <a:t>Demonic</a:t>
                      </a:r>
                      <a:endParaRPr lang="en-US" sz="2400" b="1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“From above”</a:t>
                      </a:r>
                      <a:endParaRPr lang="en-US" sz="2400" b="1" i="1" u="sng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3425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Results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Disorder</a:t>
                      </a:r>
                    </a:p>
                    <a:p>
                      <a:r>
                        <a:rPr lang="en-US" sz="2400" dirty="0" smtClean="0"/>
                        <a:t>Every evil</a:t>
                      </a:r>
                      <a:r>
                        <a:rPr lang="en-US" sz="2400" baseline="0" dirty="0" smtClean="0"/>
                        <a:t> practice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606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1441976"/>
              </p:ext>
            </p:extLst>
          </p:nvPr>
        </p:nvGraphicFramePr>
        <p:xfrm>
          <a:off x="152400" y="152400"/>
          <a:ext cx="8763001" cy="64770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33600"/>
                <a:gridCol w="2815874"/>
                <a:gridCol w="3813527"/>
              </a:tblGrid>
              <a:tr h="77784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Earthly Wisdom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Heavenly Wisdom</a:t>
                      </a:r>
                      <a:endParaRPr lang="en-US" sz="2400" dirty="0"/>
                    </a:p>
                  </a:txBody>
                  <a:tcPr/>
                </a:tc>
              </a:tr>
              <a:tr h="24386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Bitter jealousy</a:t>
                      </a:r>
                    </a:p>
                    <a:p>
                      <a:r>
                        <a:rPr lang="en-US" sz="2400" dirty="0" smtClean="0"/>
                        <a:t>Selfish ambition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Pure , peaceable,</a:t>
                      </a:r>
                      <a:r>
                        <a:rPr lang="en-US" sz="2400" baseline="0" dirty="0" smtClean="0"/>
                        <a:t> gentle, open to reason, full of mercy, full of good fruits, impartial, sincere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179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Earthly</a:t>
                      </a:r>
                    </a:p>
                    <a:p>
                      <a:r>
                        <a:rPr lang="en-US" sz="2400" dirty="0" smtClean="0"/>
                        <a:t>Unspiritual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baseline="0" dirty="0" smtClean="0"/>
                        <a:t>Demonic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“From above”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425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Results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Disorder</a:t>
                      </a:r>
                    </a:p>
                    <a:p>
                      <a:r>
                        <a:rPr lang="en-US" sz="2400" dirty="0" smtClean="0"/>
                        <a:t>Every evil</a:t>
                      </a:r>
                      <a:r>
                        <a:rPr lang="en-US" sz="2400" baseline="0" dirty="0" smtClean="0"/>
                        <a:t> practice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Harvest of</a:t>
                      </a:r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righteousness</a:t>
                      </a:r>
                    </a:p>
                    <a:p>
                      <a:r>
                        <a:rPr lang="en-US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Peace</a:t>
                      </a:r>
                      <a:endParaRPr lang="en-US" sz="2400" b="1" i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49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 Crises of Ot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859658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79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he Crises of Oth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8209"/>
            <a:ext cx="8859658" cy="6629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62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simplepimple.com/wp-content/uploads/2012/02/Lighthouse-wav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1"/>
          <a:stretch/>
        </p:blipFill>
        <p:spPr bwMode="auto">
          <a:xfrm>
            <a:off x="609600" y="142009"/>
            <a:ext cx="8077200" cy="65420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3657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God’s Provision for a</a:t>
            </a:r>
            <a:br>
              <a:rPr lang="en-US" dirty="0" smtClean="0"/>
            </a:br>
            <a:r>
              <a:rPr lang="en-US" dirty="0" smtClean="0"/>
              <a:t>Peaceful Heart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219200"/>
          </a:xfrm>
        </p:spPr>
        <p:txBody>
          <a:bodyPr/>
          <a:lstStyle/>
          <a:p>
            <a:r>
              <a:rPr lang="en-US" dirty="0" smtClean="0"/>
              <a:t>James 1:13-18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854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wipe/>
      </p:transition>
    </mc:Choice>
    <mc:Fallback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7491068"/>
              </p:ext>
            </p:extLst>
          </p:nvPr>
        </p:nvGraphicFramePr>
        <p:xfrm>
          <a:off x="152400" y="152400"/>
          <a:ext cx="8763001" cy="64770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33600"/>
                <a:gridCol w="2815874"/>
                <a:gridCol w="3813527"/>
              </a:tblGrid>
              <a:tr h="77784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Earthly Wisdom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Heavenly Wisdom</a:t>
                      </a:r>
                      <a:endParaRPr lang="en-US" sz="2400" dirty="0"/>
                    </a:p>
                  </a:txBody>
                  <a:tcPr/>
                </a:tc>
              </a:tr>
              <a:tr h="24386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Bitter jealousy</a:t>
                      </a:r>
                    </a:p>
                    <a:p>
                      <a:r>
                        <a:rPr lang="en-US" sz="2400" dirty="0" smtClean="0"/>
                        <a:t>Selfish ambition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17971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425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23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702040" cy="47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356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646598"/>
              </p:ext>
            </p:extLst>
          </p:nvPr>
        </p:nvGraphicFramePr>
        <p:xfrm>
          <a:off x="152400" y="152400"/>
          <a:ext cx="8763001" cy="64770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33600"/>
                <a:gridCol w="2815874"/>
                <a:gridCol w="3813527"/>
              </a:tblGrid>
              <a:tr h="77784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Earthly Wisdom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Heavenly Wisdom</a:t>
                      </a:r>
                      <a:endParaRPr lang="en-US" sz="2400" dirty="0"/>
                    </a:p>
                  </a:txBody>
                  <a:tcPr/>
                </a:tc>
              </a:tr>
              <a:tr h="24386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Bitter jealousy</a:t>
                      </a:r>
                    </a:p>
                    <a:p>
                      <a:r>
                        <a:rPr lang="en-US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Selfish ambition</a:t>
                      </a:r>
                      <a:endParaRPr lang="en-US" sz="2400" b="1" i="1" u="sng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179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Earthly</a:t>
                      </a:r>
                    </a:p>
                    <a:p>
                      <a:r>
                        <a:rPr lang="en-US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Unspiritual</a:t>
                      </a:r>
                      <a:r>
                        <a:rPr lang="en-US" sz="24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r>
                        <a:rPr lang="en-US" sz="24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Demonic</a:t>
                      </a:r>
                      <a:endParaRPr lang="en-US" sz="2400" b="1" i="1" u="sng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4258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950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184145"/>
              </p:ext>
            </p:extLst>
          </p:nvPr>
        </p:nvGraphicFramePr>
        <p:xfrm>
          <a:off x="152400" y="152400"/>
          <a:ext cx="8763001" cy="64770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33600"/>
                <a:gridCol w="2815874"/>
                <a:gridCol w="3813527"/>
              </a:tblGrid>
              <a:tr h="77784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Earthly Wisdom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Heavenly Wisdom</a:t>
                      </a:r>
                      <a:endParaRPr lang="en-US" sz="2400" dirty="0"/>
                    </a:p>
                  </a:txBody>
                  <a:tcPr/>
                </a:tc>
              </a:tr>
              <a:tr h="24386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Bitter jealousy</a:t>
                      </a:r>
                    </a:p>
                    <a:p>
                      <a:r>
                        <a:rPr lang="en-US" sz="2400" dirty="0" smtClean="0"/>
                        <a:t>Selfish ambition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9179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Earthly</a:t>
                      </a:r>
                    </a:p>
                    <a:p>
                      <a:r>
                        <a:rPr lang="en-US" sz="2400" dirty="0" smtClean="0"/>
                        <a:t>Unspiritual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baseline="0" dirty="0" smtClean="0"/>
                        <a:t>Demonic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425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Results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Disorder</a:t>
                      </a:r>
                    </a:p>
                    <a:p>
                      <a:r>
                        <a:rPr lang="en-US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Every evil</a:t>
                      </a:r>
                      <a:r>
                        <a:rPr lang="en-US" sz="24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practice</a:t>
                      </a:r>
                      <a:endParaRPr lang="en-US" sz="2400" b="1" i="1" u="sng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4239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5039053"/>
              </p:ext>
            </p:extLst>
          </p:nvPr>
        </p:nvGraphicFramePr>
        <p:xfrm>
          <a:off x="152400" y="152400"/>
          <a:ext cx="8763001" cy="6477001"/>
        </p:xfrm>
        <a:graphic>
          <a:graphicData uri="http://schemas.openxmlformats.org/drawingml/2006/table">
            <a:tbl>
              <a:tblPr firstRow="1" bandRow="1">
                <a:tableStyleId>{D113A9D2-9D6B-4929-AA2D-F23B5EE8CBE7}</a:tableStyleId>
              </a:tblPr>
              <a:tblGrid>
                <a:gridCol w="2133600"/>
                <a:gridCol w="2815874"/>
                <a:gridCol w="3813527"/>
              </a:tblGrid>
              <a:tr h="777844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Earthly Wisdom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Heavenly Wisdom</a:t>
                      </a:r>
                      <a:endParaRPr lang="en-US" sz="2400" dirty="0"/>
                    </a:p>
                  </a:txBody>
                  <a:tcPr/>
                </a:tc>
              </a:tr>
              <a:tr h="243860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Description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Bitter jealousy</a:t>
                      </a:r>
                    </a:p>
                    <a:p>
                      <a:r>
                        <a:rPr lang="en-US" sz="2400" dirty="0" smtClean="0"/>
                        <a:t>Selfish ambition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Pure , peaceable,</a:t>
                      </a:r>
                      <a:r>
                        <a:rPr lang="en-US" sz="2400" b="1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gentle, open to reason, full of mercy, full of good fruits, impartial, sincere</a:t>
                      </a:r>
                      <a:endParaRPr lang="en-US" sz="2400" b="1" i="1" u="sng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91797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Source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Earthly</a:t>
                      </a:r>
                    </a:p>
                    <a:p>
                      <a:r>
                        <a:rPr lang="en-US" sz="2400" dirty="0" smtClean="0"/>
                        <a:t>Unspiritual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r>
                        <a:rPr lang="en-US" sz="2400" baseline="0" dirty="0" smtClean="0"/>
                        <a:t>Demonic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4258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Results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Disorder</a:t>
                      </a:r>
                    </a:p>
                    <a:p>
                      <a:r>
                        <a:rPr lang="en-US" sz="2400" dirty="0" smtClean="0"/>
                        <a:t>Every evil</a:t>
                      </a:r>
                      <a:r>
                        <a:rPr lang="en-US" sz="2400" baseline="0" dirty="0" smtClean="0"/>
                        <a:t> practice</a:t>
                      </a:r>
                      <a:endParaRPr lang="en-US" sz="2400" i="1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9503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ustom 1">
      <a:dk1>
        <a:srgbClr val="FFFFFF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184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Office Theme</vt:lpstr>
      <vt:lpstr>1_Office Theme</vt:lpstr>
      <vt:lpstr>2_Office Theme</vt:lpstr>
      <vt:lpstr>3_Office Theme</vt:lpstr>
      <vt:lpstr>God’s Provision for a Peaceful Heart</vt:lpstr>
      <vt:lpstr>PowerPoint Presentation</vt:lpstr>
      <vt:lpstr>PowerPoint Presentation</vt:lpstr>
      <vt:lpstr>God’s Provision for a Peaceful Heart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</dc:creator>
  <cp:lastModifiedBy>Paul</cp:lastModifiedBy>
  <cp:revision>6</cp:revision>
  <dcterms:created xsi:type="dcterms:W3CDTF">2014-06-07T17:51:12Z</dcterms:created>
  <dcterms:modified xsi:type="dcterms:W3CDTF">2014-06-08T12:18:24Z</dcterms:modified>
</cp:coreProperties>
</file>