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6" r:id="rId3"/>
    <p:sldId id="257" r:id="rId4"/>
    <p:sldId id="259" r:id="rId5"/>
    <p:sldId id="261" r:id="rId6"/>
    <p:sldId id="264" r:id="rId7"/>
    <p:sldId id="262" r:id="rId8"/>
    <p:sldId id="263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3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03E855-06B5-40CC-81F2-B3542EE8CE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A7B7EA-B563-4CDF-BE45-A0ED96E871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03E855-06B5-40CC-81F2-B3542EE8CE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A7B7EA-B563-4CDF-BE45-A0ED96E871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03E855-06B5-40CC-81F2-B3542EE8CE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A7B7EA-B563-4CDF-BE45-A0ED96E871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03E855-06B5-40CC-81F2-B3542EE8CE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A7B7EA-B563-4CDF-BE45-A0ED96E871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03E855-06B5-40CC-81F2-B3542EE8CE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A7B7EA-B563-4CDF-BE45-A0ED96E871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03E855-06B5-40CC-81F2-B3542EE8CE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A7B7EA-B563-4CDF-BE45-A0ED96E871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03E855-06B5-40CC-81F2-B3542EE8CE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A7B7EA-B563-4CDF-BE45-A0ED96E871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03E855-06B5-40CC-81F2-B3542EE8CE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A7B7EA-B563-4CDF-BE45-A0ED96E871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03E855-06B5-40CC-81F2-B3542EE8CE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A7B7EA-B563-4CDF-BE45-A0ED96E871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C03E855-06B5-40CC-81F2-B3542EE8CE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A7B7EA-B563-4CDF-BE45-A0ED96E871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03E855-06B5-40CC-81F2-B3542EE8CE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A7B7EA-B563-4CDF-BE45-A0ED96E871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C03E855-06B5-40CC-81F2-B3542EE8CE1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1A7B7EA-B563-4CDF-BE45-A0ED96E871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Paul\Downloads\shutterstock_345563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391" y="0"/>
            <a:ext cx="9236364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1000" y="41910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Bodoni Poster" panose="02070A04080905020204" pitchFamily="18" charset="0"/>
                <a:ea typeface="Adobe Fangsong Std R" pitchFamily="18" charset="-128"/>
              </a:rPr>
              <a:t>Tests for the Tongue</a:t>
            </a:r>
            <a:endParaRPr lang="en-US" sz="3600" dirty="0">
              <a:latin typeface="Bodoni Poster" panose="02070A04080905020204" pitchFamily="18" charset="0"/>
              <a:ea typeface="Adobe Fangsong Std R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2473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restless evil (James 3:8)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47800" y="274638"/>
            <a:ext cx="7239000" cy="1143000"/>
          </a:xfrm>
          <a:prstGeom prst="rect">
            <a:avLst/>
          </a:prstGeo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Eight Unflattering Descriptions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30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of deadly poison (James 3:8)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47800" y="274638"/>
            <a:ext cx="7239000" cy="1143000"/>
          </a:xfrm>
          <a:prstGeom prst="rect">
            <a:avLst/>
          </a:prstGeo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Eight Unflattering Descriptions</a:t>
            </a:r>
            <a:endParaRPr lang="en-US" dirty="0"/>
          </a:p>
        </p:txBody>
      </p:sp>
      <p:pic>
        <p:nvPicPr>
          <p:cNvPr id="8194" name="Picture 2" descr="snake_fan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300" y="2362200"/>
            <a:ext cx="3810000" cy="26336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530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28600" y="274638"/>
            <a:ext cx="8458200" cy="1706562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Conclusion:  Our Word Betray Us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6322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my words angry?</a:t>
            </a:r>
          </a:p>
          <a:p>
            <a:r>
              <a:rPr lang="en-US" dirty="0" smtClean="0"/>
              <a:t>Am I self-deceived?</a:t>
            </a:r>
          </a:p>
          <a:p>
            <a:r>
              <a:rPr lang="en-US" dirty="0" smtClean="0"/>
              <a:t>Are my words praise worthy?</a:t>
            </a:r>
          </a:p>
          <a:p>
            <a:r>
              <a:rPr lang="en-US" dirty="0" smtClean="0"/>
              <a:t>Am I a quarreler?</a:t>
            </a:r>
          </a:p>
          <a:p>
            <a:r>
              <a:rPr lang="en-US" dirty="0" smtClean="0"/>
              <a:t>Am I a bragger?</a:t>
            </a:r>
          </a:p>
          <a:p>
            <a:r>
              <a:rPr lang="en-US" dirty="0" smtClean="0"/>
              <a:t>Do I swear?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Tests to See What Your Words are Telling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824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atomicarchive.com/History/twocities/nagasaki/images/H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-50801"/>
            <a:ext cx="6096000" cy="6942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223245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oal deficit leads Eskom to face new power cris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-22306"/>
            <a:ext cx="8991600" cy="5859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9965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Eight Unflattering Descriptions</a:t>
            </a:r>
            <a:endParaRPr lang="en-US" dirty="0"/>
          </a:p>
        </p:txBody>
      </p:sp>
      <p:pic>
        <p:nvPicPr>
          <p:cNvPr id="3074" name="Picture 2" descr="http://ubdavid.org/advanced/practical/graphics/20_tongue-fi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24000"/>
            <a:ext cx="5334000" cy="4139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2968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word of unrighteousness (James 3:6)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47800" y="274638"/>
            <a:ext cx="7239000" cy="1143000"/>
          </a:xfrm>
          <a:prstGeom prst="rect">
            <a:avLst/>
          </a:prstGeo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mtClean="0"/>
              <a:t>Eight Unflattering Descriptions</a:t>
            </a:r>
            <a:endParaRPr lang="en-US" dirty="0"/>
          </a:p>
        </p:txBody>
      </p:sp>
      <p:pic>
        <p:nvPicPr>
          <p:cNvPr id="4098" name="Picture 2" descr="http://1.bp.blogspot.com/-j6jVZMvEDlc/TtmVvKnczNI/AAAAAAAAA0A/1yP1dSavGLk/s1600/world+on+fir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590800"/>
            <a:ext cx="2362200" cy="1641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420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Staining the whole body (James 3:6)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47800" y="274638"/>
            <a:ext cx="7239000" cy="1143000"/>
          </a:xfrm>
          <a:prstGeom prst="rect">
            <a:avLst/>
          </a:prstGeo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mtClean="0"/>
              <a:t>Eight Unflattering Descriptions</a:t>
            </a:r>
            <a:endParaRPr lang="en-US" dirty="0"/>
          </a:p>
        </p:txBody>
      </p:sp>
      <p:pic>
        <p:nvPicPr>
          <p:cNvPr id="7170" name="Picture 2" descr="http://smalbanynewyork.files.wordpress.com/2012/06/dirty-hands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514600"/>
            <a:ext cx="3810000" cy="254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4621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Setting on fire the course of life (James 3:6)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47800" y="274638"/>
            <a:ext cx="7239000" cy="1143000"/>
          </a:xfrm>
          <a:prstGeom prst="rect">
            <a:avLst/>
          </a:prstGeo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mtClean="0"/>
              <a:t>Eight Unflattering Descriptions</a:t>
            </a:r>
            <a:endParaRPr lang="en-US" dirty="0"/>
          </a:p>
        </p:txBody>
      </p:sp>
      <p:pic>
        <p:nvPicPr>
          <p:cNvPr id="5122" name="Picture 2" descr="http://www.prairielight.com/large/fire_path_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136" y="2895599"/>
            <a:ext cx="3737264" cy="245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3.bp.blogspot.com/-akFKutJeOd8/Tbg_8mAt19I/AAAAAAAAAOc/wAyRiKYTjp4/s1600/Silhouette+of+Man+Walki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267200" y="3978136"/>
            <a:ext cx="427768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2263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on fire by hell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47800" y="274638"/>
            <a:ext cx="7239000" cy="1143000"/>
          </a:xfrm>
          <a:prstGeom prst="rect">
            <a:avLst/>
          </a:prstGeo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Eight Unflattering Descriptions</a:t>
            </a:r>
            <a:endParaRPr lang="en-US" dirty="0"/>
          </a:p>
        </p:txBody>
      </p:sp>
      <p:pic>
        <p:nvPicPr>
          <p:cNvPr id="6146" name="Picture 2" descr="http://www.wonderful-words-for-a-weary-world.org/KIDS-file/images/Hell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524000"/>
            <a:ext cx="2514600" cy="167574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9489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Staining the whole body</a:t>
            </a:r>
          </a:p>
          <a:p>
            <a:r>
              <a:rPr lang="en-US" dirty="0" smtClean="0"/>
              <a:t>Corrupt lives</a:t>
            </a:r>
          </a:p>
          <a:p>
            <a:r>
              <a:rPr lang="en-US" dirty="0" smtClean="0"/>
              <a:t>Satanic origin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47800" y="274638"/>
            <a:ext cx="7239000" cy="1143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Progressive Destruction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270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65</TotalTime>
  <Words>126</Words>
  <Application>Microsoft Office PowerPoint</Application>
  <PresentationFormat>On-screen Show (4:3)</PresentationFormat>
  <Paragraphs>26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PowerPoint Presentation</vt:lpstr>
      <vt:lpstr>PowerPoint Presentation</vt:lpstr>
      <vt:lpstr>PowerPoint Presentation</vt:lpstr>
      <vt:lpstr>Eight Unflattering Descriptions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Tests to See What Your Words are Telling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</dc:creator>
  <cp:lastModifiedBy>Paul</cp:lastModifiedBy>
  <cp:revision>5</cp:revision>
  <dcterms:created xsi:type="dcterms:W3CDTF">2014-06-01T12:09:05Z</dcterms:created>
  <dcterms:modified xsi:type="dcterms:W3CDTF">2014-06-01T13:14:19Z</dcterms:modified>
</cp:coreProperties>
</file>