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5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7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9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1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4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1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1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6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6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2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9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5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944D1-8093-4CFC-A2D3-A2499BB4C9A2}" type="datetimeFigureOut">
              <a:rPr lang="en-US" smtClean="0"/>
              <a:t>5/16/2014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B2EFF-1AC6-4CE4-B44A-D9BC79926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79"/>
          <a:stretch/>
        </p:blipFill>
        <p:spPr bwMode="auto">
          <a:xfrm>
            <a:off x="17318" y="1066799"/>
            <a:ext cx="4554682" cy="5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913" y="1063336"/>
            <a:ext cx="4435087" cy="3875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4572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4572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3826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6294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Old English Text MT" panose="03040902040508030806" pitchFamily="66" charset="0"/>
              </a:rPr>
              <a:t>A Tudor who tooted the flute</a:t>
            </a:r>
          </a:p>
          <a:p>
            <a:pPr marL="0" indent="0">
              <a:buNone/>
            </a:pPr>
            <a:endParaRPr lang="en-US" dirty="0" smtClean="0">
              <a:latin typeface="Old English Text MT" panose="03040902040508030806" pitchFamily="66" charset="0"/>
            </a:endParaRPr>
          </a:p>
          <a:p>
            <a:pPr marL="0" indent="0">
              <a:buNone/>
            </a:pPr>
            <a:r>
              <a:rPr lang="en-US" dirty="0" smtClean="0">
                <a:latin typeface="Old English Text MT" panose="03040902040508030806" pitchFamily="66" charset="0"/>
              </a:rPr>
              <a:t>Tried to tutor two tooters to toot</a:t>
            </a:r>
          </a:p>
          <a:p>
            <a:pPr marL="0" indent="0">
              <a:buNone/>
            </a:pPr>
            <a:endParaRPr lang="en-US" dirty="0" smtClean="0">
              <a:latin typeface="Old English Text MT" panose="03040902040508030806" pitchFamily="66" charset="0"/>
            </a:endParaRPr>
          </a:p>
          <a:p>
            <a:pPr marL="0" indent="0">
              <a:buNone/>
            </a:pPr>
            <a:r>
              <a:rPr lang="en-US" dirty="0" smtClean="0">
                <a:latin typeface="Old English Text MT" panose="03040902040508030806" pitchFamily="66" charset="0"/>
              </a:rPr>
              <a:t>Said the two to the Tudor, </a:t>
            </a:r>
          </a:p>
          <a:p>
            <a:pPr marL="0" indent="0">
              <a:buNone/>
            </a:pPr>
            <a:endParaRPr lang="en-US" dirty="0">
              <a:latin typeface="Old English Text MT" panose="03040902040508030806" pitchFamily="66" charset="0"/>
            </a:endParaRPr>
          </a:p>
          <a:p>
            <a:pPr marL="0" indent="0">
              <a:buNone/>
            </a:pPr>
            <a:r>
              <a:rPr lang="en-US" dirty="0" smtClean="0">
                <a:latin typeface="Old English Text MT" panose="03040902040508030806" pitchFamily="66" charset="0"/>
              </a:rPr>
              <a:t>“Is it harder to toot, or to tutor two tooters to toot?”</a:t>
            </a:r>
          </a:p>
        </p:txBody>
      </p:sp>
      <p:pic>
        <p:nvPicPr>
          <p:cNvPr id="2050" name="Picture 2" descr="https://tse4.mm.bing.net/th?id=HN.608053488203925924&amp;pid=1.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8" r="33818"/>
          <a:stretch/>
        </p:blipFill>
        <p:spPr bwMode="auto">
          <a:xfrm>
            <a:off x="228600" y="2286000"/>
            <a:ext cx="1527463" cy="2143125"/>
          </a:xfrm>
          <a:prstGeom prst="rect">
            <a:avLst/>
          </a:prstGeom>
          <a:noFill/>
          <a:effectLst>
            <a:glow rad="63500">
              <a:schemeClr val="accent6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ustech.pbworks.com/f/1329421488/musi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048000"/>
            <a:ext cx="2257564" cy="172164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clker.com/cliparts/1/c/3/6/1197148828521483621zeimusu_Recorder_and_music.svg.h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815" y="17318"/>
            <a:ext cx="337038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0492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Meanings of 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Paul:  Faith in Christ for salvation</a:t>
            </a:r>
          </a:p>
          <a:p>
            <a:r>
              <a:rPr lang="en-US" dirty="0" smtClean="0"/>
              <a:t>James: the evidence of faith that demonstrates salvation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532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Apparent Contradiction?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811298"/>
              </p:ext>
            </p:extLst>
          </p:nvPr>
        </p:nvGraphicFramePr>
        <p:xfrm>
          <a:off x="457200" y="1600200"/>
          <a:ext cx="8229600" cy="26212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James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Paul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Justification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baseline="0" dirty="0" smtClean="0"/>
                        <a:t>Romans 3:28-4:5</a:t>
                      </a:r>
                    </a:p>
                    <a:p>
                      <a:r>
                        <a:rPr lang="en-US" sz="2400" b="0" i="0" u="none" strike="noStrike" baseline="0" dirty="0" smtClean="0"/>
                        <a:t>“To declare righteous”</a:t>
                      </a:r>
                    </a:p>
                    <a:p>
                      <a:r>
                        <a:rPr lang="en-US" sz="2400" b="0" i="0" u="none" strike="noStrike" baseline="0" dirty="0" smtClean="0"/>
                        <a:t>Justified by </a:t>
                      </a:r>
                      <a:r>
                        <a:rPr lang="en-US" sz="2400" b="1" i="0" u="sng" strike="noStrike" baseline="0" dirty="0" smtClean="0"/>
                        <a:t>faith </a:t>
                      </a:r>
                      <a:r>
                        <a:rPr lang="en-US" sz="2400" b="0" i="0" u="none" strike="noStrike" baseline="0" dirty="0" smtClean="0"/>
                        <a:t>apart from works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baseline="0" dirty="0" smtClean="0"/>
                        <a:t>James 2:20-25</a:t>
                      </a:r>
                    </a:p>
                    <a:p>
                      <a:r>
                        <a:rPr lang="en-US" sz="2400" b="0" i="0" u="none" strike="noStrike" baseline="0" dirty="0" smtClean="0"/>
                        <a:t>“To declare righteous”</a:t>
                      </a:r>
                    </a:p>
                    <a:p>
                      <a:r>
                        <a:rPr lang="en-US" sz="2400" b="0" i="0" u="none" strike="noStrike" baseline="0" dirty="0" smtClean="0"/>
                        <a:t>Justified by </a:t>
                      </a:r>
                      <a:r>
                        <a:rPr lang="en-US" sz="2400" b="1" i="0" u="sng" strike="noStrike" baseline="0" dirty="0" smtClean="0"/>
                        <a:t>works</a:t>
                      </a:r>
                      <a:r>
                        <a:rPr lang="en-US" sz="2400" b="0" i="0" u="none" strike="noStrike" baseline="0" dirty="0" smtClean="0"/>
                        <a:t>, and not faith alone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23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Apparent Contradiction?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316532"/>
              </p:ext>
            </p:extLst>
          </p:nvPr>
        </p:nvGraphicFramePr>
        <p:xfrm>
          <a:off x="457200" y="1600200"/>
          <a:ext cx="8229600" cy="26212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James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Paul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Justification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baseline="0" dirty="0" smtClean="0"/>
                        <a:t>Romans 3:28-4:5</a:t>
                      </a:r>
                    </a:p>
                    <a:p>
                      <a:r>
                        <a:rPr lang="en-US" sz="2400" b="0" i="0" u="none" strike="noStrike" baseline="0" dirty="0" smtClean="0"/>
                        <a:t>“To declare righteous”</a:t>
                      </a:r>
                    </a:p>
                    <a:p>
                      <a:r>
                        <a:rPr lang="en-US" sz="2400" b="0" i="0" u="none" strike="noStrike" baseline="0" dirty="0" smtClean="0"/>
                        <a:t>Justified by </a:t>
                      </a:r>
                      <a:r>
                        <a:rPr lang="en-US" sz="2400" b="1" i="0" u="sng" strike="noStrike" baseline="0" dirty="0" smtClean="0"/>
                        <a:t>faith </a:t>
                      </a:r>
                      <a:r>
                        <a:rPr lang="en-US" sz="2400" b="0" i="0" u="none" strike="noStrike" baseline="0" dirty="0" smtClean="0"/>
                        <a:t>apart from works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baseline="0" dirty="0" smtClean="0"/>
                        <a:t>James 2:20-25</a:t>
                      </a:r>
                    </a:p>
                    <a:p>
                      <a:r>
                        <a:rPr lang="en-US" sz="2400" b="0" i="0" u="none" strike="noStrike" baseline="0" dirty="0" smtClean="0"/>
                        <a:t>“To declare righteous”</a:t>
                      </a:r>
                    </a:p>
                    <a:p>
                      <a:r>
                        <a:rPr lang="en-US" sz="2400" b="0" i="0" u="none" strike="noStrike" baseline="0" dirty="0" smtClean="0"/>
                        <a:t>Justified by </a:t>
                      </a:r>
                      <a:r>
                        <a:rPr lang="en-US" sz="2400" b="1" i="0" u="sng" strike="noStrike" baseline="0" dirty="0" smtClean="0"/>
                        <a:t>works</a:t>
                      </a:r>
                      <a:r>
                        <a:rPr lang="en-US" sz="2400" b="0" i="0" u="none" strike="noStrike" baseline="0" dirty="0" smtClean="0"/>
                        <a:t>, and not faith alone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5235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Apparent Contradiction?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553325"/>
              </p:ext>
            </p:extLst>
          </p:nvPr>
        </p:nvGraphicFramePr>
        <p:xfrm>
          <a:off x="457200" y="1600200"/>
          <a:ext cx="8229600" cy="22555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James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Paul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Faith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baseline="0" dirty="0" smtClean="0"/>
                        <a:t>Faith and works do not mix (3:27)</a:t>
                      </a:r>
                    </a:p>
                    <a:p>
                      <a:r>
                        <a:rPr lang="en-US" sz="2400" b="0" i="0" u="none" strike="noStrike" baseline="0" dirty="0" smtClean="0"/>
                        <a:t>Faith apart from works (3:28)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baseline="0" dirty="0" smtClean="0"/>
                        <a:t>Faith apart from works is dead</a:t>
                      </a:r>
                    </a:p>
                    <a:p>
                      <a:r>
                        <a:rPr lang="en-US" sz="2400" b="0" i="0" u="none" strike="noStrike" baseline="0" dirty="0" smtClean="0"/>
                        <a:t>Faith by works (James 2:21, 24)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2279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152401"/>
            <a:ext cx="6400800" cy="685800"/>
          </a:xfrm>
        </p:spPr>
        <p:txBody>
          <a:bodyPr/>
          <a:lstStyle/>
          <a:p>
            <a:endParaRPr lang="en-US"/>
          </a:p>
        </p:txBody>
      </p:sp>
      <p:pic>
        <p:nvPicPr>
          <p:cNvPr id="7170" name="Picture 2" descr="http://artwallpapers.co/wallpaper/wp-content/uploads/2012/09/12/Bible-Wallpapers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18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0"/>
            <a:ext cx="56388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Adobe Garamond Pro Bold" pitchFamily="18" charset="0"/>
              </a:rPr>
              <a:t>God’s Perfection</a:t>
            </a:r>
            <a:endParaRPr lang="en-US" dirty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574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James and Paul on 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/>
          <a:lstStyle/>
          <a:p>
            <a:r>
              <a:rPr lang="en-US" dirty="0" smtClean="0"/>
              <a:t>James and Paul knew each other</a:t>
            </a:r>
          </a:p>
          <a:p>
            <a:r>
              <a:rPr lang="en-US" dirty="0" smtClean="0"/>
              <a:t>James defends faith alone</a:t>
            </a:r>
          </a:p>
          <a:p>
            <a:r>
              <a:rPr lang="en-US" dirty="0" smtClean="0"/>
              <a:t>Paul warns against false faith</a:t>
            </a:r>
            <a:endParaRPr lang="en-US" dirty="0"/>
          </a:p>
        </p:txBody>
      </p:sp>
      <p:pic>
        <p:nvPicPr>
          <p:cNvPr id="3074" name="Picture 2" descr="https://tse1.mm.bing.net/th?id=HN.608034087843007351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3886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779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Compliment – not Contradiction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853628"/>
              </p:ext>
            </p:extLst>
          </p:nvPr>
        </p:nvGraphicFramePr>
        <p:xfrm>
          <a:off x="457200" y="1600200"/>
          <a:ext cx="8229600" cy="33528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Paul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James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Works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When Paul speaks of works, he is speaking about the works of an unbeliever that cannot save. 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Eph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2:9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When James speaks of works, he is speaking about the works of a believer that are produced by salvation.  James 2:21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102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Compliment – not Contradiction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043358"/>
              </p:ext>
            </p:extLst>
          </p:nvPr>
        </p:nvGraphicFramePr>
        <p:xfrm>
          <a:off x="457200" y="1600200"/>
          <a:ext cx="8229600" cy="33528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Paul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James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Faith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When Paul speaks of faith, he is speaking about the act of trusting in the work of Christ for salvation from sins.  </a:t>
                      </a:r>
                      <a:r>
                        <a:rPr lang="en-US" sz="24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Eph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2:8-9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When James speaks about faith, he is speaking of the ongoing evidence of salvation that faith produces.  James 2:18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3007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Compliment – not Contradiction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239347"/>
              </p:ext>
            </p:extLst>
          </p:nvPr>
        </p:nvGraphicFramePr>
        <p:xfrm>
          <a:off x="457200" y="1600200"/>
          <a:ext cx="8229600" cy="26212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Paul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chemeClr val="bg1"/>
                          </a:solidFill>
                        </a:rPr>
                        <a:t>James</a:t>
                      </a:r>
                      <a:endParaRPr lang="en-US" sz="40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Abraham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Abraham was justified when he believed God’s promise (Rom 4:10-12)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Abraham’s faith was made evident when he offered Isaac (James 2:21)</a:t>
                      </a:r>
                      <a:endParaRPr lang="en-US" sz="4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6600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323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Apparent Contradiction?</vt:lpstr>
      <vt:lpstr>Apparent Contradiction?</vt:lpstr>
      <vt:lpstr>Apparent Contradiction?</vt:lpstr>
      <vt:lpstr>God’s Perfection</vt:lpstr>
      <vt:lpstr>James and Paul on Justification</vt:lpstr>
      <vt:lpstr>Compliment – not Contradiction</vt:lpstr>
      <vt:lpstr>Compliment – not Contradiction</vt:lpstr>
      <vt:lpstr>Compliment – not Contradiction</vt:lpstr>
      <vt:lpstr>PowerPoint Presentation</vt:lpstr>
      <vt:lpstr>Two Meanings of Justification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Paul</cp:lastModifiedBy>
  <cp:revision>8</cp:revision>
  <dcterms:created xsi:type="dcterms:W3CDTF">2014-05-16T21:33:40Z</dcterms:created>
  <dcterms:modified xsi:type="dcterms:W3CDTF">2014-05-18T12:51:49Z</dcterms:modified>
</cp:coreProperties>
</file>