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7" r:id="rId8"/>
    <p:sldId id="261" r:id="rId9"/>
    <p:sldId id="25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5BD6-70E2-4860-A477-5EE194301CB5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A65D-6114-457E-8AFF-B051A7E9D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97E-1374-444C-A39A-A7A8D02D5FE6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9579-4121-46F5-8F0C-075211A79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6BFF-638E-4B10-9D58-BCCB9EEF1F75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2348-14FB-4FB0-8499-206123C5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5BD6-70E2-4860-A477-5EE194301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A65D-6114-457E-8AFF-B051A7E9D3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6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BB7-E5E8-4C11-9B87-4119A2B4A0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C37E-7362-400E-ADAF-367BE4E76C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6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357-BB12-415C-8950-1E6F1254A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8A4-86CE-4F29-B04D-50BB41BE1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6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4A3-828F-49D3-AD62-A99DF39CE8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6B2D-CDED-4591-82FA-5D97CFDC1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1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C7E-B762-4CC7-A29D-D428078E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330-9F8C-4583-B517-E0D213AA85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3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7E-CD67-4387-B76B-32826F455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9100-B198-4FE6-BCA0-A827A488E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1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78C-1F9A-4E68-97A1-9A6E4ED1A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839-DDC5-4854-8C8E-1F6E535F3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3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FC94-C551-4BDB-839D-5F6B20A545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326-B804-4F90-BA6F-605A0266D5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9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BB7-E5E8-4C11-9B87-4119A2B4A0D4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C37E-7362-400E-ADAF-367BE4E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ADC-C8F3-4009-9E2F-CD5C4F532B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2B4-347E-42C3-B409-691A356F5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97E-1374-444C-A39A-A7A8D02D5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9579-4121-46F5-8F0C-075211A79A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6BFF-638E-4B10-9D58-BCCB9EEF1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2348-14FB-4FB0-8499-206123C5A0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4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5BD6-70E2-4860-A477-5EE194301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A65D-6114-457E-8AFF-B051A7E9D3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28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BB7-E5E8-4C11-9B87-4119A2B4A0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C37E-7362-400E-ADAF-367BE4E76C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43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357-BB12-415C-8950-1E6F1254A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8A4-86CE-4F29-B04D-50BB41BE1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38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4A3-828F-49D3-AD62-A99DF39CE8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6B2D-CDED-4591-82FA-5D97CFDC1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44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C7E-B762-4CC7-A29D-D428078E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330-9F8C-4583-B517-E0D213AA85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5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7E-CD67-4387-B76B-32826F455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9100-B198-4FE6-BCA0-A827A488E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17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78C-1F9A-4E68-97A1-9A6E4ED1A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839-DDC5-4854-8C8E-1F6E535F3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357-BB12-415C-8950-1E6F1254AADD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8A4-86CE-4F29-B04D-50BB41BE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5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FC94-C551-4BDB-839D-5F6B20A545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326-B804-4F90-BA6F-605A0266D5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7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ADC-C8F3-4009-9E2F-CD5C4F532B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2B4-347E-42C3-B409-691A356F5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6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97E-1374-444C-A39A-A7A8D02D5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9579-4121-46F5-8F0C-075211A79A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39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6BFF-638E-4B10-9D58-BCCB9EEF1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2348-14FB-4FB0-8499-206123C5A0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9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5BD6-70E2-4860-A477-5EE194301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A65D-6114-457E-8AFF-B051A7E9D3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28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BB7-E5E8-4C11-9B87-4119A2B4A0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C37E-7362-400E-ADAF-367BE4E76C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4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357-BB12-415C-8950-1E6F1254A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8A4-86CE-4F29-B04D-50BB41BE1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38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4A3-828F-49D3-AD62-A99DF39CE8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6B2D-CDED-4591-82FA-5D97CFDC1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44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C7E-B762-4CC7-A29D-D428078E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330-9F8C-4583-B517-E0D213AA85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5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7E-CD67-4387-B76B-32826F455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9100-B198-4FE6-BCA0-A827A488E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1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4A3-828F-49D3-AD62-A99DF39CE88E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6B2D-CDED-4591-82FA-5D97CFDC1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78C-1F9A-4E68-97A1-9A6E4ED1A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839-DDC5-4854-8C8E-1F6E535F3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24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FC94-C551-4BDB-839D-5F6B20A545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326-B804-4F90-BA6F-605A0266D5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79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ADC-C8F3-4009-9E2F-CD5C4F532B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2B4-347E-42C3-B409-691A356F5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61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97E-1374-444C-A39A-A7A8D02D5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9579-4121-46F5-8F0C-075211A79A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3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6BFF-638E-4B10-9D58-BCCB9EEF1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2348-14FB-4FB0-8499-206123C5A0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9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5BD6-70E2-4860-A477-5EE194301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A65D-6114-457E-8AFF-B051A7E9D3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1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BB7-E5E8-4C11-9B87-4119A2B4A0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C37E-7362-400E-ADAF-367BE4E76C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67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357-BB12-415C-8950-1E6F1254A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8A4-86CE-4F29-B04D-50BB41BE1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3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4A3-828F-49D3-AD62-A99DF39CE8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6B2D-CDED-4591-82FA-5D97CFDC1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51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C7E-B762-4CC7-A29D-D428078E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330-9F8C-4583-B517-E0D213AA85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C7E-B762-4CC7-A29D-D428078EA69F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330-9F8C-4583-B517-E0D213AA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51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7E-CD67-4387-B76B-32826F455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9100-B198-4FE6-BCA0-A827A488E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4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78C-1F9A-4E68-97A1-9A6E4ED1A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839-DDC5-4854-8C8E-1F6E535F3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83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FC94-C551-4BDB-839D-5F6B20A545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326-B804-4F90-BA6F-605A0266D5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86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ADC-C8F3-4009-9E2F-CD5C4F532B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2B4-347E-42C3-B409-691A356F5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97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97E-1374-444C-A39A-A7A8D02D5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9579-4121-46F5-8F0C-075211A79A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71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6BFF-638E-4B10-9D58-BCCB9EEF1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2348-14FB-4FB0-8499-206123C5A0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3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5BD6-70E2-4860-A477-5EE194301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A65D-6114-457E-8AFF-B051A7E9D3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93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BB7-E5E8-4C11-9B87-4119A2B4A0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C37E-7362-400E-ADAF-367BE4E76C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56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357-BB12-415C-8950-1E6F1254A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8A4-86CE-4F29-B04D-50BB41BE1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22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4A3-828F-49D3-AD62-A99DF39CE8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6B2D-CDED-4591-82FA-5D97CFDC1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7E-CD67-4387-B76B-32826F4551BE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9100-B198-4FE6-BCA0-A827A488E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58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C7E-B762-4CC7-A29D-D428078E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330-9F8C-4583-B517-E0D213AA85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43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7E-CD67-4387-B76B-32826F455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9100-B198-4FE6-BCA0-A827A488E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91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78C-1F9A-4E68-97A1-9A6E4ED1A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839-DDC5-4854-8C8E-1F6E535F3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18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FC94-C551-4BDB-839D-5F6B20A545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326-B804-4F90-BA6F-605A0266D5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7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ADC-C8F3-4009-9E2F-CD5C4F532B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2B4-347E-42C3-B409-691A356F5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2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97E-1374-444C-A39A-A7A8D02D5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9579-4121-46F5-8F0C-075211A79A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96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6BFF-638E-4B10-9D58-BCCB9EEF1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2348-14FB-4FB0-8499-206123C5A0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1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5BD6-70E2-4860-A477-5EE194301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A65D-6114-457E-8AFF-B051A7E9D3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6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BB7-E5E8-4C11-9B87-4119A2B4A0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C37E-7362-400E-ADAF-367BE4E76C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19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357-BB12-415C-8950-1E6F1254A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98A4-86CE-4F29-B04D-50BB41BE1B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78C-1F9A-4E68-97A1-9A6E4ED1A6D6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839-DDC5-4854-8C8E-1F6E535F3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388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4A3-828F-49D3-AD62-A99DF39CE8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6B2D-CDED-4591-82FA-5D97CFDC1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05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C7E-B762-4CC7-A29D-D428078E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330-9F8C-4583-B517-E0D213AA85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529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7E-CD67-4387-B76B-32826F455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9100-B198-4FE6-BCA0-A827A488E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92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78C-1F9A-4E68-97A1-9A6E4ED1A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6839-DDC5-4854-8C8E-1F6E535F3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6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FC94-C551-4BDB-839D-5F6B20A545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326-B804-4F90-BA6F-605A0266D5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60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ADC-C8F3-4009-9E2F-CD5C4F532B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2B4-347E-42C3-B409-691A356F5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810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97E-1374-444C-A39A-A7A8D02D5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9579-4121-46F5-8F0C-075211A79A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25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6BFF-638E-4B10-9D58-BCCB9EEF1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2348-14FB-4FB0-8499-206123C5A0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1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FC94-C551-4BDB-839D-5F6B20A54531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9326-B804-4F90-BA6F-605A0266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FADC-C8F3-4009-9E2F-CD5C4F532BAB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22B4-347E-42C3-B409-691A356F5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0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0509-A1D1-4C26-B0C8-B570EC3DF204}" type="datetimeFigureOut">
              <a:rPr lang="en-US"/>
              <a:pPr>
                <a:defRPr/>
              </a:pPr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F66C9-4D29-4545-9364-7C14E5E7F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0509-A1D1-4C26-B0C8-B570EC3DF2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F66C9-4D29-4545-9364-7C14E5E7F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0509-A1D1-4C26-B0C8-B570EC3DF2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F66C9-4D29-4545-9364-7C14E5E7F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0509-A1D1-4C26-B0C8-B570EC3DF2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F66C9-4D29-4545-9364-7C14E5E7F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0509-A1D1-4C26-B0C8-B570EC3DF2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F66C9-4D29-4545-9364-7C14E5E7F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7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0509-A1D1-4C26-B0C8-B570EC3DF2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F66C9-4D29-4545-9364-7C14E5E7F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7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C0509-A1D1-4C26-B0C8-B570EC3DF2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F66C9-4D29-4545-9364-7C14E5E7F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14600"/>
            <a:ext cx="5181600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Apple Chancery" panose="03020702040506060504" pitchFamily="66" charset="0"/>
              </a:rPr>
              <a:t>The Value of a </a:t>
            </a:r>
            <a:br>
              <a:rPr lang="en-US" b="1" dirty="0" smtClean="0">
                <a:latin typeface="Apple Chancery" panose="03020702040506060504" pitchFamily="66" charset="0"/>
              </a:rPr>
            </a:br>
            <a:r>
              <a:rPr lang="en-US" b="1" dirty="0" smtClean="0">
                <a:latin typeface="Apple Chancery" panose="03020702040506060504" pitchFamily="66" charset="0"/>
              </a:rPr>
              <a:t>Mother’s Faith</a:t>
            </a:r>
            <a:endParaRPr lang="en-US" b="1" dirty="0" smtClean="0">
              <a:latin typeface="Apple Chancery" panose="03020702040506060504" pitchFamily="66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124200" y="3810000"/>
            <a:ext cx="38862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Matthew 15:21-28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 smtClean="0">
                <a:latin typeface="Apple Chancery" panose="03020702040506060504" pitchFamily="66" charset="0"/>
              </a:rPr>
              <a:t>M  O</a:t>
            </a:r>
            <a:endParaRPr lang="en-US" altLang="en-US" sz="4800" b="1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 smtClean="0">
                <a:latin typeface="Apple Chancery" panose="03020702040506060504" pitchFamily="66" charset="0"/>
              </a:rPr>
              <a:t>M  O  T</a:t>
            </a:r>
            <a:endParaRPr lang="en-US" altLang="en-US" sz="4800" b="1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 smtClean="0">
                <a:latin typeface="Apple Chancery" panose="03020702040506060504" pitchFamily="66" charset="0"/>
              </a:rPr>
              <a:t>M  O  T  H</a:t>
            </a:r>
            <a:endParaRPr lang="en-US" altLang="en-US" sz="4800" b="1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 smtClean="0">
                <a:latin typeface="Apple Chancery" panose="03020702040506060504" pitchFamily="66" charset="0"/>
              </a:rPr>
              <a:t>M  O  T  H  E</a:t>
            </a:r>
            <a:endParaRPr lang="en-US" altLang="en-US" sz="4800" b="1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 smtClean="0">
                <a:latin typeface="Apple Chancery" panose="03020702040506060504" pitchFamily="66" charset="0"/>
              </a:rPr>
              <a:t>M  O  T  H  E  R</a:t>
            </a:r>
            <a:endParaRPr lang="en-US" altLang="en-US" sz="4800" b="1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3"/>
          <a:stretch/>
        </p:blipFill>
        <p:spPr bwMode="auto">
          <a:xfrm>
            <a:off x="-2521" y="0"/>
            <a:ext cx="9203575" cy="6818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19788492">
            <a:off x="3643308" y="2120678"/>
            <a:ext cx="685800" cy="1300722"/>
          </a:xfrm>
          <a:prstGeom prst="upArrow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685800"/>
            <a:ext cx="65160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54263" y="1600200"/>
            <a:ext cx="65160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0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altLang="en-US" dirty="0" smtClean="0">
                <a:latin typeface="Apple Chancery" panose="03020702040506060504" pitchFamily="66" charset="0"/>
              </a:rPr>
              <a:t>A Faithful Mother Finds her Strength in the Lord.  Matthew 15:22</a:t>
            </a:r>
            <a:endParaRPr lang="en-US" altLang="en-US" dirty="0" smtClean="0">
              <a:latin typeface="Apple Chancery" panose="030207020405060605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altLang="en-US" dirty="0" smtClean="0">
                <a:latin typeface="Apple Chancery" panose="03020702040506060504" pitchFamily="66" charset="0"/>
              </a:rPr>
              <a:t>A Faithful Mother Knows the Spiritual Needs of her Children.  Matthew 15:22</a:t>
            </a:r>
            <a:endParaRPr lang="en-US" altLang="en-US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altLang="en-US" dirty="0" smtClean="0">
                <a:latin typeface="Apple Chancery" panose="03020702040506060504" pitchFamily="66" charset="0"/>
              </a:rPr>
              <a:t>A Faithful Mother Prays Earnestly for her Children.  Matthew 15:23</a:t>
            </a:r>
            <a:endParaRPr lang="en-US" altLang="en-US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3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altLang="en-US" dirty="0" smtClean="0">
                <a:latin typeface="Apple Chancery" panose="03020702040506060504" pitchFamily="66" charset="0"/>
              </a:rPr>
              <a:t>A Faithful Mother is Satisfied with Gods’ Provision.  Matthew 15:26-27</a:t>
            </a:r>
            <a:endParaRPr lang="en-US" altLang="en-US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3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altLang="en-US" dirty="0" smtClean="0">
                <a:latin typeface="Apple Chancery" panose="03020702040506060504" pitchFamily="66" charset="0"/>
              </a:rPr>
              <a:t>A Faithful Mother is Satisfied with Gods’ Person.  Matthew 15:26-27</a:t>
            </a:r>
            <a:endParaRPr lang="en-US" altLang="en-US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altLang="en-US" dirty="0" smtClean="0">
                <a:latin typeface="Apple Chancery" panose="03020702040506060504" pitchFamily="66" charset="0"/>
              </a:rPr>
              <a:t>A Faithful Mother Brings God’s Blessing on her Family.  Matthew 15:26-27</a:t>
            </a:r>
            <a:endParaRPr lang="en-US" altLang="en-US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>
                <a:latin typeface="Apple Chancery" panose="03020702040506060504" pitchFamily="66" charset="0"/>
              </a:rPr>
              <a:t>M</a:t>
            </a:r>
            <a:endParaRPr lang="en-US" altLang="en-US" sz="4800" b="1" dirty="0" smtClean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99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The Value of a  Mother’s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Paul</cp:lastModifiedBy>
  <cp:revision>7</cp:revision>
  <dcterms:created xsi:type="dcterms:W3CDTF">2012-03-21T05:54:13Z</dcterms:created>
  <dcterms:modified xsi:type="dcterms:W3CDTF">2014-05-11T13:04:39Z</dcterms:modified>
</cp:coreProperties>
</file>