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6" r:id="rId3"/>
    <p:sldId id="267" r:id="rId4"/>
    <p:sldId id="256" r:id="rId5"/>
    <p:sldId id="258" r:id="rId6"/>
    <p:sldId id="259" r:id="rId7"/>
    <p:sldId id="260" r:id="rId8"/>
    <p:sldId id="264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530" y="-10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F01A914-99F1-4649-AF86-5729120A9F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D6E0C8D-B1D9-44AD-B912-C1CEF3A79D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tFnvSGwbxWnzYM&amp;tbnid=BJVi7oTHGvD5TM:&amp;ved=0CAUQjRw&amp;url=http%3A%2F%2Fwww.churchplanting.com%2Faubrey-malphurs%2F&amp;ei=Hfr3UdzgHJa-4APssoG4Bg&amp;bvm=bv.49967636,d.dmg&amp;psig=AFQjC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Things That Matter Most</a:t>
            </a:r>
            <a:br>
              <a:rPr lang="en-US" dirty="0" smtClean="0"/>
            </a:br>
            <a:r>
              <a:rPr lang="en-US" sz="4000" dirty="0" smtClean="0"/>
              <a:t>Acts 2:43-47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Faith Bible Church</a:t>
            </a:r>
          </a:p>
          <a:p>
            <a:r>
              <a:rPr lang="en-US" sz="3200" dirty="0" smtClean="0"/>
              <a:t>2014 - Year of Vision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614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6314" y="3668486"/>
            <a:ext cx="8153400" cy="2743200"/>
          </a:xfrm>
          <a:prstGeom prst="roundRect">
            <a:avLst/>
          </a:prstGeom>
          <a:solidFill>
            <a:schemeClr val="bg2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77200" cy="2743200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effectLst/>
              </a:rPr>
              <a:t>Mission Statement:</a:t>
            </a:r>
          </a:p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Present Christ as Savior,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Pursue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Christ as Lord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,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Praise God as King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8"/>
          <a:stretch/>
        </p:blipFill>
        <p:spPr>
          <a:xfrm>
            <a:off x="838200" y="914400"/>
            <a:ext cx="7543801" cy="22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11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Faith Bible Church</a:t>
            </a:r>
            <a:endParaRPr lang="en-US" sz="4800" spc="110" dirty="0">
              <a:solidFill>
                <a:schemeClr val="accent3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7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72200" y="4191000"/>
            <a:ext cx="2971800" cy="838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JERUSALEM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Selfless</a:t>
            </a:r>
            <a:endParaRPr lang="en-US" sz="2000" i="1" dirty="0">
              <a:solidFill>
                <a:schemeClr val="tx1"/>
              </a:solidFill>
              <a:latin typeface="Antique Olive Roman" panose="020B0603020204030204" pitchFamily="34" charset="0"/>
              <a:ea typeface="Adobe Fan Heiti Std B" pitchFamily="34" charset="-128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658100" y="3733800"/>
            <a:ext cx="952500" cy="457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943600" y="1295400"/>
            <a:ext cx="2971800" cy="838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ANTIOCH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Mission</a:t>
            </a:r>
            <a:endParaRPr lang="en-US" sz="2000" i="1" dirty="0">
              <a:solidFill>
                <a:schemeClr val="tx1"/>
              </a:solidFill>
              <a:latin typeface="Antique Olive Roman" panose="020B0603020204030204" pitchFamily="34" charset="0"/>
              <a:ea typeface="Adobe Fan Heiti Std B" pitchFamily="34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82000" y="2133600"/>
            <a:ext cx="53340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743200" y="1557130"/>
            <a:ext cx="2971800" cy="838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PHILIPPI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Generous</a:t>
            </a:r>
            <a:endParaRPr lang="en-US" sz="2000" i="1" dirty="0">
              <a:solidFill>
                <a:schemeClr val="tx1"/>
              </a:solidFill>
              <a:latin typeface="Antique Olive Roman" panose="020B0603020204030204" pitchFamily="34" charset="0"/>
              <a:ea typeface="Adobe Fan Heiti Std B" pitchFamily="34" charset="-12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53050" y="2400300"/>
            <a:ext cx="1123950" cy="6477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600200" y="2862469"/>
            <a:ext cx="2971800" cy="838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BEREA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Diligent</a:t>
            </a:r>
            <a:endParaRPr lang="en-US" sz="2000" i="1" dirty="0">
              <a:solidFill>
                <a:schemeClr val="tx1"/>
              </a:solidFill>
              <a:latin typeface="Antique Olive Roman" panose="020B0603020204030204" pitchFamily="34" charset="0"/>
              <a:ea typeface="Adobe Fan Heiti Std B" pitchFamily="34" charset="-128"/>
            </a:endParaRPr>
          </a:p>
        </p:txBody>
      </p:sp>
      <p:cxnSp>
        <p:nvCxnSpPr>
          <p:cNvPr id="18" name="Straight Arrow Connector 17"/>
          <p:cNvCxnSpPr>
            <a:stCxn id="17" idx="3"/>
          </p:cNvCxnSpPr>
          <p:nvPr/>
        </p:nvCxnSpPr>
        <p:spPr>
          <a:xfrm flipV="1">
            <a:off x="4572000" y="3048000"/>
            <a:ext cx="1600200" cy="23356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990600" y="3947492"/>
            <a:ext cx="2971800" cy="838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EPHESUS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Faith, Love</a:t>
            </a:r>
            <a:endParaRPr lang="en-US" sz="2000" i="1" dirty="0">
              <a:solidFill>
                <a:schemeClr val="tx1"/>
              </a:solidFill>
              <a:latin typeface="Antique Olive Roman" panose="020B0603020204030204" pitchFamily="34" charset="0"/>
              <a:ea typeface="Adobe Fan Heiti Std B" pitchFamily="34" charset="-12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962400" y="3429001"/>
            <a:ext cx="2514600" cy="53339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250674" y="5181600"/>
            <a:ext cx="2971800" cy="8382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THESSALONICA</a:t>
            </a:r>
          </a:p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Antique Olive Roman" panose="020B0603020204030204" pitchFamily="34" charset="0"/>
                <a:ea typeface="Adobe Fan Heiti Std B" pitchFamily="34" charset="-128"/>
              </a:rPr>
              <a:t>Testimony</a:t>
            </a:r>
            <a:endParaRPr lang="en-US" sz="2000" i="1" dirty="0">
              <a:solidFill>
                <a:schemeClr val="tx1"/>
              </a:solidFill>
              <a:latin typeface="Antique Olive Roman" panose="020B0603020204030204" pitchFamily="34" charset="0"/>
              <a:ea typeface="Adobe Fan Heiti Std B" pitchFamily="34" charset="-128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229100" y="3695700"/>
            <a:ext cx="1714500" cy="17145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79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7" grpId="0" animBg="1"/>
      <p:bldP spid="21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124200" y="5791200"/>
            <a:ext cx="2667000" cy="582512"/>
          </a:xfrm>
          <a:prstGeom prst="roundRect">
            <a:avLst/>
          </a:prstGeom>
          <a:solidFill>
            <a:schemeClr val="bg2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Aubrey Malphurs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414" y="609600"/>
            <a:ext cx="8077200" cy="2743200"/>
          </a:xfrm>
        </p:spPr>
        <p:txBody>
          <a:bodyPr>
            <a:normAutofit lnSpcReduction="10000"/>
          </a:bodyPr>
          <a:lstStyle/>
          <a:p>
            <a:r>
              <a:rPr lang="en-US" sz="4400" b="1" dirty="0" smtClean="0">
                <a:effectLst/>
              </a:rPr>
              <a:t>VALUES:</a:t>
            </a:r>
          </a:p>
          <a:p>
            <a:r>
              <a:rPr lang="en-US" sz="4400" b="1" dirty="0" smtClean="0">
                <a:effectLst/>
              </a:rPr>
              <a:t>“The </a:t>
            </a:r>
            <a:r>
              <a:rPr lang="en-US" sz="4400" b="1" dirty="0">
                <a:effectLst/>
              </a:rPr>
              <a:t>constant, passionate, biblical core beliefs that drive the </a:t>
            </a:r>
            <a:r>
              <a:rPr lang="en-US" sz="4400" b="1" dirty="0" smtClean="0">
                <a:effectLst/>
              </a:rPr>
              <a:t>ministry.”</a:t>
            </a:r>
            <a:endParaRPr lang="en-US" dirty="0"/>
          </a:p>
        </p:txBody>
      </p:sp>
      <p:pic>
        <p:nvPicPr>
          <p:cNvPr id="2050" name="irc_mi" descr="aubrey-malphu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99568"/>
            <a:ext cx="1828800" cy="25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99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6314" y="3668486"/>
            <a:ext cx="8153400" cy="2743200"/>
          </a:xfrm>
          <a:prstGeom prst="roundRect">
            <a:avLst/>
          </a:prstGeom>
          <a:solidFill>
            <a:schemeClr val="bg2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77200" cy="2743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200" b="1" dirty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Values Statement</a:t>
            </a:r>
            <a:endParaRPr lang="en-US" sz="62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Evangelism:</a:t>
            </a:r>
            <a:r>
              <a:rPr lang="en-US" sz="5600" dirty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We are passionate about reaching our community and people around the world with the gospel of Jesus Christ.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8"/>
          <a:stretch/>
        </p:blipFill>
        <p:spPr>
          <a:xfrm>
            <a:off x="838200" y="914400"/>
            <a:ext cx="7543801" cy="22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11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Faith Bible Church</a:t>
            </a:r>
            <a:endParaRPr lang="en-US" sz="4800" spc="110" dirty="0">
              <a:solidFill>
                <a:schemeClr val="accent3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8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6314" y="3668486"/>
            <a:ext cx="8153400" cy="2743200"/>
          </a:xfrm>
          <a:prstGeom prst="roundRect">
            <a:avLst/>
          </a:prstGeom>
          <a:solidFill>
            <a:schemeClr val="bg2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77200" cy="27432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Values Statement</a:t>
            </a:r>
            <a:endParaRPr lang="en-US" sz="40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Teaching: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We are passionate about Biblical preaching and teaching.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8"/>
          <a:stretch/>
        </p:blipFill>
        <p:spPr>
          <a:xfrm>
            <a:off x="838200" y="914400"/>
            <a:ext cx="7543801" cy="22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11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Faith Bible Church</a:t>
            </a:r>
            <a:endParaRPr lang="en-US" sz="4800" spc="110" dirty="0">
              <a:solidFill>
                <a:schemeClr val="accent3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8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6314" y="3668486"/>
            <a:ext cx="8153400" cy="2743200"/>
          </a:xfrm>
          <a:prstGeom prst="roundRect">
            <a:avLst/>
          </a:prstGeom>
          <a:solidFill>
            <a:schemeClr val="bg2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77200" cy="27432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Values Statement</a:t>
            </a:r>
            <a:endParaRPr lang="en-US" sz="56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Fellowship:</a:t>
            </a:r>
            <a:r>
              <a:rPr lang="en-US" sz="56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We are passionate about a church family that actively encourages one another in love and shares the blessings, joys and struggles of the Christian life.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8"/>
          <a:stretch/>
        </p:blipFill>
        <p:spPr>
          <a:xfrm>
            <a:off x="838200" y="914400"/>
            <a:ext cx="7543801" cy="22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11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Faith Bible Church</a:t>
            </a:r>
            <a:endParaRPr lang="en-US" sz="4800" spc="110" dirty="0">
              <a:solidFill>
                <a:schemeClr val="accent3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4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6314" y="3668486"/>
            <a:ext cx="8153400" cy="2743200"/>
          </a:xfrm>
          <a:prstGeom prst="roundRect">
            <a:avLst/>
          </a:prstGeom>
          <a:solidFill>
            <a:schemeClr val="bg2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77200" cy="27432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Values Statement</a:t>
            </a:r>
            <a:endParaRPr lang="en-US" sz="56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Worship:</a:t>
            </a:r>
            <a:r>
              <a:rPr lang="en-US" sz="56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We are passionate about a church that expresses our love for God through personal and corporate worship elevating God’s greatness while restoring the human soul.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8"/>
          <a:stretch/>
        </p:blipFill>
        <p:spPr>
          <a:xfrm>
            <a:off x="838200" y="914400"/>
            <a:ext cx="7543801" cy="22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11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Faith Bible Church</a:t>
            </a:r>
            <a:endParaRPr lang="en-US" sz="4800" spc="110" dirty="0">
              <a:solidFill>
                <a:schemeClr val="accent3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7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9600" y="3646715"/>
            <a:ext cx="8153400" cy="2743200"/>
          </a:xfrm>
          <a:prstGeom prst="roundRect">
            <a:avLst/>
          </a:prstGeom>
          <a:solidFill>
            <a:schemeClr val="bg2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77200" cy="274320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Values Statement</a:t>
            </a:r>
            <a:endParaRPr lang="en-US" sz="37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3700" b="1" dirty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Prayer</a:t>
            </a:r>
            <a:r>
              <a:rPr lang="en-US" sz="3500" dirty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: We are passionate about a church that believes in the power of fervent prayer.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8"/>
          <a:stretch/>
        </p:blipFill>
        <p:spPr>
          <a:xfrm>
            <a:off x="838200" y="914400"/>
            <a:ext cx="7543801" cy="22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11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Faith Bible Church</a:t>
            </a:r>
            <a:endParaRPr lang="en-US" sz="4800" spc="110" dirty="0">
              <a:solidFill>
                <a:schemeClr val="accent3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1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46314" y="3668486"/>
            <a:ext cx="8153400" cy="2743200"/>
          </a:xfrm>
          <a:prstGeom prst="roundRect">
            <a:avLst/>
          </a:prstGeom>
          <a:solidFill>
            <a:schemeClr val="bg2">
              <a:lumMod val="40000"/>
              <a:lumOff val="60000"/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8077200" cy="2743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200" b="1" dirty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Values Statement</a:t>
            </a:r>
            <a:endParaRPr lang="en-US" sz="6200" dirty="0">
              <a:solidFill>
                <a:schemeClr val="accent2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  <a:p>
            <a:pPr marR="0" lv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Cambria"/>
                <a:ea typeface="Times New Roman"/>
                <a:cs typeface="Times New Roman"/>
              </a:rPr>
              <a:t>Family:</a:t>
            </a:r>
            <a:r>
              <a:rPr lang="en-US" sz="5600" dirty="0" smtClean="0"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We are passionate about strengthening our children and young people to become mature Disciples of Christ.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8"/>
          <a:stretch/>
        </p:blipFill>
        <p:spPr>
          <a:xfrm>
            <a:off x="838200" y="914400"/>
            <a:ext cx="7543801" cy="2264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11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Faith Bible Church</a:t>
            </a:r>
            <a:endParaRPr lang="en-US" sz="4800" spc="110" dirty="0">
              <a:solidFill>
                <a:schemeClr val="accent3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5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354</TotalTime>
  <Words>210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Things That Matter Most Acts 2:43-47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Koering</dc:creator>
  <cp:lastModifiedBy>Paul</cp:lastModifiedBy>
  <cp:revision>12</cp:revision>
  <dcterms:created xsi:type="dcterms:W3CDTF">2014-04-23T14:48:26Z</dcterms:created>
  <dcterms:modified xsi:type="dcterms:W3CDTF">2014-04-27T13:48:57Z</dcterms:modified>
</cp:coreProperties>
</file>