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7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4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80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06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8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8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721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1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56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6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845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66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2A770-0E96-489D-889D-193329D9609B}" type="datetimeFigureOut">
              <a:rPr lang="en-US" smtClean="0"/>
              <a:t>4/16/2014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58E8C-5378-4687-8BF3-8192620F38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52400"/>
            <a:ext cx="925635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304800" y="6096000"/>
            <a:ext cx="8686800" cy="6858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675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0"/>
                            </p:stCondLst>
                            <p:childTnLst>
                              <p:par>
                                <p:cTn id="9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10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</dc:creator>
  <cp:lastModifiedBy>Paul</cp:lastModifiedBy>
  <cp:revision>2</cp:revision>
  <dcterms:created xsi:type="dcterms:W3CDTF">2014-04-16T11:49:16Z</dcterms:created>
  <dcterms:modified xsi:type="dcterms:W3CDTF">2014-04-16T18:17:12Z</dcterms:modified>
</cp:coreProperties>
</file>