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4"/>
  </p:handoutMasterIdLst>
  <p:sldIdLst>
    <p:sldId id="258" r:id="rId3"/>
    <p:sldId id="289" r:id="rId4"/>
    <p:sldId id="290" r:id="rId5"/>
    <p:sldId id="291" r:id="rId6"/>
    <p:sldId id="288" r:id="rId7"/>
    <p:sldId id="292" r:id="rId8"/>
    <p:sldId id="293" r:id="rId9"/>
    <p:sldId id="294" r:id="rId10"/>
    <p:sldId id="295" r:id="rId11"/>
    <p:sldId id="257" r:id="rId12"/>
    <p:sldId id="283" r:id="rId13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8852F4E-5C88-4A19-9EF2-88156A2D031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A3106E27-08B3-48BF-A3E2-861E8CAE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9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3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45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7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0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7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74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74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4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E855-06B5-40CC-81F2-B3542EE8CE11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E855-06B5-40CC-81F2-B3542EE8CE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B7EA-B563-4CDF-BE45-A0ED96E871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0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75438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pperplate Gothic Bold" panose="020E0705020206020404" pitchFamily="34" charset="0"/>
              </a:rPr>
              <a:t>JAMES</a:t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>Keep the Faith</a:t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/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James 1:19-26</a:t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Obedience to the </a:t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Word: </a:t>
            </a:r>
            <a:r>
              <a:rPr lang="en-US" sz="4000" dirty="0" smtClean="0">
                <a:latin typeface="Copperplate Gothic Bold" panose="020E0705020206020404" pitchFamily="34" charset="0"/>
              </a:rPr>
              <a:t>Fuel for a</a:t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Steadfast Faith</a:t>
            </a:r>
            <a:endParaRPr lang="en-US" sz="6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02076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How Can I Change? James 1:18-26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6477000" cy="48006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i="0" u="none" strike="noStrike" baseline="0" dirty="0" smtClean="0"/>
              <a:t>1:18</a:t>
            </a:r>
            <a:r>
              <a:rPr lang="en-US" b="1" i="0" u="none" strike="noStrike" dirty="0" smtClean="0"/>
              <a:t> “brought forth by Word”</a:t>
            </a:r>
          </a:p>
          <a:p>
            <a:r>
              <a:rPr lang="en-US" b="1" dirty="0" smtClean="0"/>
              <a:t>1:21 “receive implanted Word”</a:t>
            </a:r>
          </a:p>
          <a:p>
            <a:r>
              <a:rPr lang="en-US" b="1" dirty="0" smtClean="0"/>
              <a:t>1:22 “doers of Word”</a:t>
            </a:r>
          </a:p>
          <a:p>
            <a:r>
              <a:rPr lang="en-US" b="1" dirty="0" smtClean="0"/>
              <a:t>1:23 “hearer like a man who forgets”</a:t>
            </a:r>
          </a:p>
          <a:p>
            <a:r>
              <a:rPr lang="en-US" b="1" dirty="0" smtClean="0"/>
              <a:t>1:24 “law of Liberty”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70656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How does GOD’s WORD </a:t>
            </a:r>
            <a:br>
              <a:rPr lang="en-US" b="1" dirty="0" smtClean="0"/>
            </a:br>
            <a:r>
              <a:rPr lang="en-US" b="1" dirty="0" smtClean="0"/>
              <a:t>Change MY WORDS?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77000" cy="4419600"/>
          </a:xfr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Destined for something great.  1:18</a:t>
            </a:r>
          </a:p>
          <a:p>
            <a:r>
              <a:rPr lang="en-US" b="1" dirty="0" smtClean="0"/>
              <a:t>Inspiration, not </a:t>
            </a:r>
            <a:r>
              <a:rPr lang="en-US" b="1" dirty="0" smtClean="0"/>
              <a:t>information 1:22</a:t>
            </a:r>
            <a:endParaRPr lang="en-US" b="1" dirty="0" smtClean="0"/>
          </a:p>
          <a:p>
            <a:r>
              <a:rPr lang="en-US" b="1" dirty="0" smtClean="0"/>
              <a:t>Define everything by God’s </a:t>
            </a:r>
            <a:r>
              <a:rPr lang="en-US" b="1" dirty="0" smtClean="0"/>
              <a:t>Word 1:25</a:t>
            </a:r>
            <a:endParaRPr lang="en-US" b="1" dirty="0" smtClean="0"/>
          </a:p>
          <a:p>
            <a:r>
              <a:rPr lang="en-US" b="1" dirty="0" smtClean="0"/>
              <a:t>1 Week – Bible First!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Our Words Reveal our </a:t>
            </a:r>
            <a:br>
              <a:rPr lang="en-US" b="1" dirty="0" smtClean="0"/>
            </a:br>
            <a:r>
              <a:rPr lang="en-US" b="1" dirty="0" smtClean="0"/>
              <a:t>Faithfulness to God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b="1" dirty="0" smtClean="0"/>
              <a:t>Steadfast.  James 1:25</a:t>
            </a:r>
          </a:p>
          <a:p>
            <a:r>
              <a:rPr lang="en-US" b="1" dirty="0" smtClean="0"/>
              <a:t>Jesus.  Matt 12:33-37, 15:11</a:t>
            </a:r>
          </a:p>
          <a:p>
            <a:r>
              <a:rPr lang="en-US" b="1" dirty="0" smtClean="0"/>
              <a:t>Proverbs 18:21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7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Characteristics of Faithful Speech</a:t>
            </a:r>
            <a:br>
              <a:rPr lang="en-US" b="1" dirty="0" smtClean="0"/>
            </a:br>
            <a:r>
              <a:rPr lang="en-US" b="1" dirty="0" smtClean="0"/>
              <a:t>James 1:19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b="1" dirty="0" smtClean="0"/>
              <a:t>Listen More.  “quick to hear”</a:t>
            </a:r>
          </a:p>
          <a:p>
            <a:r>
              <a:rPr lang="en-US" b="1" dirty="0" smtClean="0"/>
              <a:t>Talk Less.  “slow to speak”</a:t>
            </a:r>
          </a:p>
          <a:p>
            <a:pPr lvl="1"/>
            <a:r>
              <a:rPr lang="en-US" b="1" dirty="0" err="1" smtClean="0"/>
              <a:t>Prov</a:t>
            </a:r>
            <a:r>
              <a:rPr lang="en-US" b="1" dirty="0" smtClean="0"/>
              <a:t> 29:20</a:t>
            </a:r>
          </a:p>
          <a:p>
            <a:pPr lvl="1"/>
            <a:r>
              <a:rPr lang="en-US" b="1" dirty="0" err="1" smtClean="0"/>
              <a:t>Ecc</a:t>
            </a:r>
            <a:r>
              <a:rPr lang="en-US" b="1" dirty="0" smtClean="0"/>
              <a:t> 5:2</a:t>
            </a:r>
          </a:p>
          <a:p>
            <a:r>
              <a:rPr lang="en-US" b="1" dirty="0" smtClean="0"/>
              <a:t>Calm Down. “slow to anger”             </a:t>
            </a:r>
            <a:r>
              <a:rPr lang="en-US" b="1" dirty="0" smtClean="0"/>
              <a:t>(Source</a:t>
            </a:r>
            <a:r>
              <a:rPr lang="en-US" b="1" dirty="0" smtClean="0"/>
              <a:t>:  Ray </a:t>
            </a:r>
            <a:r>
              <a:rPr lang="en-US" b="1" dirty="0" smtClean="0"/>
              <a:t>Pritchard)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9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Problem Speech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r>
              <a:rPr lang="en-US" b="1" dirty="0" smtClean="0"/>
              <a:t>Listen More.  “quick to hear”</a:t>
            </a:r>
          </a:p>
          <a:p>
            <a:r>
              <a:rPr lang="en-US" b="1" dirty="0" smtClean="0"/>
              <a:t>Talk Less.  “slow to speak”</a:t>
            </a:r>
          </a:p>
          <a:p>
            <a:pPr lvl="1"/>
            <a:r>
              <a:rPr lang="en-US" b="1" dirty="0" err="1" smtClean="0"/>
              <a:t>Prov</a:t>
            </a:r>
            <a:r>
              <a:rPr lang="en-US" b="1" dirty="0" smtClean="0"/>
              <a:t> 29:20</a:t>
            </a:r>
          </a:p>
          <a:p>
            <a:pPr lvl="1"/>
            <a:r>
              <a:rPr lang="en-US" b="1" dirty="0" err="1" smtClean="0"/>
              <a:t>Ecc</a:t>
            </a:r>
            <a:r>
              <a:rPr lang="en-US" b="1" dirty="0" smtClean="0"/>
              <a:t> 5:2</a:t>
            </a:r>
          </a:p>
          <a:p>
            <a:r>
              <a:rPr lang="en-US" b="1" dirty="0" smtClean="0"/>
              <a:t>Calm Down. “slow to anger”             Source:  Ray Pritchard</a:t>
            </a:r>
            <a:endParaRPr lang="en-US" b="1" dirty="0"/>
          </a:p>
        </p:txBody>
      </p:sp>
      <p:pic>
        <p:nvPicPr>
          <p:cNvPr id="2050" name="Picture 2" descr="C:\Users\Paul\Downloads\shutterstock_34556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1371600"/>
            <a:ext cx="923636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981200"/>
            <a:ext cx="129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Gossip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 rot="21312936">
            <a:off x="5201693" y="195140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Lying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 rot="20730772">
            <a:off x="7655597" y="2495420"/>
            <a:ext cx="137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Slander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17110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Flattery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352800"/>
            <a:ext cx="118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Deceit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67" y="2829580"/>
            <a:ext cx="1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Swearing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306041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Boast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282958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Murmur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8048" y="2515022"/>
            <a:ext cx="146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Exaggerate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75657" y="3914745"/>
            <a:ext cx="129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OMG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3424535"/>
            <a:ext cx="129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#x*!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87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28600"/>
            <a:ext cx="3414677" cy="4525963"/>
          </a:xfrm>
        </p:spPr>
      </p:pic>
      <p:pic>
        <p:nvPicPr>
          <p:cNvPr id="5" name="Picture 2" descr="http://illesgarden.com/wp-includes/images/crystal/red-heart-outline-clipart-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87636"/>
            <a:ext cx="1685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nt Arrow 6"/>
          <p:cNvSpPr/>
          <p:nvPr/>
        </p:nvSpPr>
        <p:spPr>
          <a:xfrm>
            <a:off x="1752600" y="2514600"/>
            <a:ext cx="1219200" cy="24384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38600" y="1447800"/>
            <a:ext cx="4572000" cy="3505200"/>
          </a:xfrm>
          <a:prstGeom prst="rect">
            <a:avLst/>
          </a:prstGeo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Failure to listen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334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ARROGANCE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7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bldLvl="2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28600"/>
            <a:ext cx="3414677" cy="4525963"/>
          </a:xfrm>
        </p:spPr>
      </p:pic>
      <p:pic>
        <p:nvPicPr>
          <p:cNvPr id="5" name="Picture 2" descr="http://illesgarden.com/wp-includes/images/crystal/red-heart-outline-clipart-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87636"/>
            <a:ext cx="1685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nt Arrow 6"/>
          <p:cNvSpPr/>
          <p:nvPr/>
        </p:nvSpPr>
        <p:spPr>
          <a:xfrm>
            <a:off x="1752600" y="2514600"/>
            <a:ext cx="1219200" cy="24384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38600" y="1447800"/>
            <a:ext cx="4572000" cy="3505200"/>
          </a:xfrm>
          <a:prstGeom prst="rect">
            <a:avLst/>
          </a:prstGeo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Badgering people</a:t>
            </a:r>
          </a:p>
          <a:p>
            <a:r>
              <a:rPr lang="en-US" b="1" dirty="0" smtClean="0"/>
              <a:t>Seeking affirmation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334000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FEAR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62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bldLvl="2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28600"/>
            <a:ext cx="3414677" cy="4525963"/>
          </a:xfrm>
        </p:spPr>
      </p:pic>
      <p:pic>
        <p:nvPicPr>
          <p:cNvPr id="5" name="Picture 2" descr="http://illesgarden.com/wp-includes/images/crystal/red-heart-outline-clipart-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87636"/>
            <a:ext cx="1685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nt Arrow 6"/>
          <p:cNvSpPr/>
          <p:nvPr/>
        </p:nvSpPr>
        <p:spPr>
          <a:xfrm>
            <a:off x="1752600" y="2514600"/>
            <a:ext cx="1219200" cy="24384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38600" y="1447800"/>
            <a:ext cx="4572000" cy="4876800"/>
          </a:xfrm>
          <a:prstGeom prst="rect">
            <a:avLst/>
          </a:prstGeo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Impressing others</a:t>
            </a:r>
          </a:p>
          <a:p>
            <a:r>
              <a:rPr lang="en-US" b="1" dirty="0" smtClean="0"/>
              <a:t>Flattery</a:t>
            </a:r>
          </a:p>
          <a:p>
            <a:r>
              <a:rPr lang="en-US" b="1" dirty="0" smtClean="0"/>
              <a:t>Exaggeration</a:t>
            </a:r>
          </a:p>
          <a:p>
            <a:r>
              <a:rPr lang="en-US" b="1" dirty="0" smtClean="0"/>
              <a:t>Slander</a:t>
            </a:r>
          </a:p>
          <a:p>
            <a:r>
              <a:rPr lang="en-US" b="1" dirty="0" smtClean="0"/>
              <a:t>Busybody</a:t>
            </a:r>
          </a:p>
          <a:p>
            <a:r>
              <a:rPr lang="en-US" b="1" dirty="0" smtClean="0"/>
              <a:t>Gossip</a:t>
            </a:r>
          </a:p>
          <a:p>
            <a:r>
              <a:rPr lang="en-US" b="1" dirty="0" smtClean="0"/>
              <a:t>Careless opinion</a:t>
            </a:r>
          </a:p>
          <a:p>
            <a:r>
              <a:rPr lang="en-US" b="1" dirty="0" smtClean="0"/>
              <a:t>Angry words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334000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PRIDE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45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bldLvl="2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28600"/>
            <a:ext cx="3414677" cy="4525963"/>
          </a:xfrm>
        </p:spPr>
      </p:pic>
      <p:pic>
        <p:nvPicPr>
          <p:cNvPr id="5" name="Picture 2" descr="http://illesgarden.com/wp-includes/images/crystal/red-heart-outline-clipart-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87636"/>
            <a:ext cx="1685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nt Arrow 6"/>
          <p:cNvSpPr/>
          <p:nvPr/>
        </p:nvSpPr>
        <p:spPr>
          <a:xfrm>
            <a:off x="1752600" y="2514600"/>
            <a:ext cx="1219200" cy="24384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38600" y="1447800"/>
            <a:ext cx="4572000" cy="4876800"/>
          </a:xfrm>
          <a:prstGeom prst="rect">
            <a:avLst/>
          </a:prstGeo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Contentious words</a:t>
            </a:r>
          </a:p>
          <a:p>
            <a:r>
              <a:rPr lang="en-US" b="1" dirty="0" smtClean="0"/>
              <a:t>Lying</a:t>
            </a:r>
          </a:p>
          <a:p>
            <a:r>
              <a:rPr lang="en-US" b="1" dirty="0" smtClean="0"/>
              <a:t>Strife</a:t>
            </a:r>
          </a:p>
          <a:p>
            <a:r>
              <a:rPr lang="en-US" b="1" dirty="0" smtClean="0"/>
              <a:t>Slander</a:t>
            </a:r>
          </a:p>
          <a:p>
            <a:r>
              <a:rPr lang="en-US" b="1" dirty="0" smtClean="0"/>
              <a:t>Murmuring</a:t>
            </a:r>
          </a:p>
          <a:p>
            <a:r>
              <a:rPr lang="en-US" b="1" dirty="0" smtClean="0"/>
              <a:t>Cruel words</a:t>
            </a:r>
          </a:p>
          <a:p>
            <a:r>
              <a:rPr lang="en-US" b="1" dirty="0" smtClean="0"/>
              <a:t>Rebellious words</a:t>
            </a:r>
          </a:p>
          <a:p>
            <a:r>
              <a:rPr lang="en-US" b="1" dirty="0" smtClean="0"/>
              <a:t>Defiling</a:t>
            </a:r>
          </a:p>
          <a:p>
            <a:r>
              <a:rPr lang="en-US" b="1" dirty="0" smtClean="0"/>
              <a:t>sulking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334000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ANGER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16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bldLvl="2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28600"/>
            <a:ext cx="3414677" cy="4525963"/>
          </a:xfrm>
        </p:spPr>
      </p:pic>
      <p:pic>
        <p:nvPicPr>
          <p:cNvPr id="5" name="Picture 2" descr="http://illesgarden.com/wp-includes/images/crystal/red-heart-outline-clipart-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87636"/>
            <a:ext cx="1685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nt Arrow 6"/>
          <p:cNvSpPr/>
          <p:nvPr/>
        </p:nvSpPr>
        <p:spPr>
          <a:xfrm>
            <a:off x="1752600" y="2514600"/>
            <a:ext cx="1219200" cy="243840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38600" y="1447800"/>
            <a:ext cx="4572000" cy="3505200"/>
          </a:xfrm>
          <a:prstGeom prst="rect">
            <a:avLst/>
          </a:prstGeom>
          <a:solidFill>
            <a:srgbClr val="FFFFFF">
              <a:alpha val="38824"/>
            </a:srgb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Dirty jokes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Double meaning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Derogatory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334000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LUST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bldLvl="2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210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JAMES Keep the Faith  James 1:19-26 Obedience to the  Word: Fuel for a Steadfast Faith</vt:lpstr>
      <vt:lpstr>Our Words Reveal our  Faithfulness to God</vt:lpstr>
      <vt:lpstr>Characteristics of Faithful Speech James 1:19</vt:lpstr>
      <vt:lpstr>Problem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Change? James 1:18-26</vt:lpstr>
      <vt:lpstr>How does GOD’s WORD  Change MY WORDS?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34</cp:revision>
  <cp:lastPrinted>2014-03-02T13:13:39Z</cp:lastPrinted>
  <dcterms:created xsi:type="dcterms:W3CDTF">2014-01-11T20:49:43Z</dcterms:created>
  <dcterms:modified xsi:type="dcterms:W3CDTF">2014-03-09T11:54:06Z</dcterms:modified>
</cp:coreProperties>
</file>