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4"/>
  </p:handoutMasterIdLst>
  <p:sldIdLst>
    <p:sldId id="258" r:id="rId2"/>
    <p:sldId id="257" r:id="rId3"/>
    <p:sldId id="283" r:id="rId4"/>
    <p:sldId id="278" r:id="rId5"/>
    <p:sldId id="280" r:id="rId6"/>
    <p:sldId id="281" r:id="rId7"/>
    <p:sldId id="279" r:id="rId8"/>
    <p:sldId id="282" r:id="rId9"/>
    <p:sldId id="284" r:id="rId10"/>
    <p:sldId id="285" r:id="rId11"/>
    <p:sldId id="286" r:id="rId12"/>
    <p:sldId id="287" r:id="rId13"/>
  </p:sldIdLst>
  <p:sldSz cx="9144000" cy="6858000" type="screen4x3"/>
  <p:notesSz cx="7077075" cy="93853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38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9265"/>
          </a:xfrm>
          <a:prstGeom prst="rect">
            <a:avLst/>
          </a:prstGeom>
        </p:spPr>
        <p:txBody>
          <a:bodyPr vert="horz" lIns="94064" tIns="47032" rIns="94064" bIns="4703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08705" y="0"/>
            <a:ext cx="3066733" cy="469265"/>
          </a:xfrm>
          <a:prstGeom prst="rect">
            <a:avLst/>
          </a:prstGeom>
        </p:spPr>
        <p:txBody>
          <a:bodyPr vert="horz" lIns="94064" tIns="47032" rIns="94064" bIns="47032" rtlCol="0"/>
          <a:lstStyle>
            <a:lvl1pPr algn="r">
              <a:defRPr sz="1200"/>
            </a:lvl1pPr>
          </a:lstStyle>
          <a:p>
            <a:fld id="{C8852F4E-5C88-4A19-9EF2-88156A2D031E}" type="datetimeFigureOut">
              <a:rPr lang="en-US" smtClean="0"/>
              <a:t>3/2/2014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14406"/>
            <a:ext cx="3066733" cy="469265"/>
          </a:xfrm>
          <a:prstGeom prst="rect">
            <a:avLst/>
          </a:prstGeom>
        </p:spPr>
        <p:txBody>
          <a:bodyPr vert="horz" lIns="94064" tIns="47032" rIns="94064" bIns="4703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08705" y="8914406"/>
            <a:ext cx="3066733" cy="469265"/>
          </a:xfrm>
          <a:prstGeom prst="rect">
            <a:avLst/>
          </a:prstGeom>
        </p:spPr>
        <p:txBody>
          <a:bodyPr vert="horz" lIns="94064" tIns="47032" rIns="94064" bIns="47032" rtlCol="0" anchor="b"/>
          <a:lstStyle>
            <a:lvl1pPr algn="r">
              <a:defRPr sz="1200"/>
            </a:lvl1pPr>
          </a:lstStyle>
          <a:p>
            <a:fld id="{A3106E27-08B3-48BF-A3E2-861E8CAE97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4419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3E855-06B5-40CC-81F2-B3542EE8CE11}" type="datetimeFigureOut">
              <a:rPr lang="en-US" smtClean="0"/>
              <a:t>3/2/2014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7B7EA-B563-4CDF-BE45-A0ED96E871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2058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3E855-06B5-40CC-81F2-B3542EE8CE11}" type="datetimeFigureOut">
              <a:rPr lang="en-US" smtClean="0"/>
              <a:t>3/2/2014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7B7EA-B563-4CDF-BE45-A0ED96E871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2461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3E855-06B5-40CC-81F2-B3542EE8CE11}" type="datetimeFigureOut">
              <a:rPr lang="en-US" smtClean="0"/>
              <a:t>3/2/2014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7B7EA-B563-4CDF-BE45-A0ED96E871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4076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3E855-06B5-40CC-81F2-B3542EE8CE11}" type="datetimeFigureOut">
              <a:rPr lang="en-US" smtClean="0"/>
              <a:t>3/2/2014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7B7EA-B563-4CDF-BE45-A0ED96E871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5874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3E855-06B5-40CC-81F2-B3542EE8CE11}" type="datetimeFigureOut">
              <a:rPr lang="en-US" smtClean="0"/>
              <a:t>3/2/2014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7B7EA-B563-4CDF-BE45-A0ED96E871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6514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3E855-06B5-40CC-81F2-B3542EE8CE11}" type="datetimeFigureOut">
              <a:rPr lang="en-US" smtClean="0"/>
              <a:t>3/2/2014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7B7EA-B563-4CDF-BE45-A0ED96E871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5525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3E855-06B5-40CC-81F2-B3542EE8CE11}" type="datetimeFigureOut">
              <a:rPr lang="en-US" smtClean="0"/>
              <a:t>3/2/2014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7B7EA-B563-4CDF-BE45-A0ED96E871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8737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3E855-06B5-40CC-81F2-B3542EE8CE11}" type="datetimeFigureOut">
              <a:rPr lang="en-US" smtClean="0"/>
              <a:t>3/2/2014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7B7EA-B563-4CDF-BE45-A0ED96E871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0023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3E855-06B5-40CC-81F2-B3542EE8CE11}" type="datetimeFigureOut">
              <a:rPr lang="en-US" smtClean="0"/>
              <a:t>3/2/2014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7B7EA-B563-4CDF-BE45-A0ED96E871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8247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3E855-06B5-40CC-81F2-B3542EE8CE11}" type="datetimeFigureOut">
              <a:rPr lang="en-US" smtClean="0"/>
              <a:t>3/2/2014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7B7EA-B563-4CDF-BE45-A0ED96E871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2164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3E855-06B5-40CC-81F2-B3542EE8CE11}" type="datetimeFigureOut">
              <a:rPr lang="en-US" smtClean="0"/>
              <a:t>3/2/2014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7B7EA-B563-4CDF-BE45-A0ED96E871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3906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03E855-06B5-40CC-81F2-B3542EE8CE11}" type="datetimeFigureOut">
              <a:rPr lang="en-US" smtClean="0"/>
              <a:t>3/2/2014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A7B7EA-B563-4CDF-BE45-A0ED96E871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597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838200" y="2209800"/>
            <a:ext cx="7543800" cy="1470025"/>
          </a:xfrm>
        </p:spPr>
        <p:txBody>
          <a:bodyPr>
            <a:noAutofit/>
          </a:bodyPr>
          <a:lstStyle/>
          <a:p>
            <a:r>
              <a:rPr lang="en-US" sz="6600" dirty="0" smtClean="0">
                <a:latin typeface="Copperplate Gothic Bold" panose="020E0705020206020404" pitchFamily="34" charset="0"/>
              </a:rPr>
              <a:t>JAMES</a:t>
            </a:r>
            <a:br>
              <a:rPr lang="en-US" sz="6600" dirty="0" smtClean="0">
                <a:latin typeface="Copperplate Gothic Bold" panose="020E0705020206020404" pitchFamily="34" charset="0"/>
              </a:rPr>
            </a:br>
            <a:r>
              <a:rPr lang="en-US" sz="6600" dirty="0" smtClean="0">
                <a:latin typeface="Copperplate Gothic Bold" panose="020E0705020206020404" pitchFamily="34" charset="0"/>
              </a:rPr>
              <a:t>Keep the Faith</a:t>
            </a:r>
            <a:br>
              <a:rPr lang="en-US" sz="6600" dirty="0" smtClean="0">
                <a:latin typeface="Copperplate Gothic Bold" panose="020E0705020206020404" pitchFamily="34" charset="0"/>
              </a:rPr>
            </a:br>
            <a:r>
              <a:rPr lang="en-US" sz="6600" dirty="0" smtClean="0">
                <a:latin typeface="Copperplate Gothic Bold" panose="020E0705020206020404" pitchFamily="34" charset="0"/>
              </a:rPr>
              <a:t/>
            </a:r>
            <a:br>
              <a:rPr lang="en-US" sz="6600" dirty="0" smtClean="0">
                <a:latin typeface="Copperplate Gothic Bold" panose="020E0705020206020404" pitchFamily="34" charset="0"/>
              </a:rPr>
            </a:br>
            <a:r>
              <a:rPr lang="en-US" sz="4000" dirty="0" smtClean="0">
                <a:latin typeface="Copperplate Gothic Bold" panose="020E0705020206020404" pitchFamily="34" charset="0"/>
              </a:rPr>
              <a:t>James </a:t>
            </a:r>
            <a:r>
              <a:rPr lang="en-US" sz="4000" dirty="0" smtClean="0">
                <a:latin typeface="Copperplate Gothic Bold" panose="020E0705020206020404" pitchFamily="34" charset="0"/>
              </a:rPr>
              <a:t>1:13-18</a:t>
            </a:r>
            <a:r>
              <a:rPr lang="en-US" sz="4000" dirty="0" smtClean="0">
                <a:latin typeface="Copperplate Gothic Bold" panose="020E0705020206020404" pitchFamily="34" charset="0"/>
              </a:rPr>
              <a:t/>
            </a:r>
            <a:br>
              <a:rPr lang="en-US" sz="4000" dirty="0" smtClean="0">
                <a:latin typeface="Copperplate Gothic Bold" panose="020E0705020206020404" pitchFamily="34" charset="0"/>
              </a:rPr>
            </a:br>
            <a:r>
              <a:rPr lang="en-US" sz="4000" dirty="0" smtClean="0">
                <a:latin typeface="Copperplate Gothic Bold" panose="020E0705020206020404" pitchFamily="34" charset="0"/>
              </a:rPr>
              <a:t>“Where Are Your Passions?”</a:t>
            </a:r>
            <a:endParaRPr lang="en-US" sz="6600" dirty="0">
              <a:latin typeface="Copperplate Gothic Bold" panose="020E07050202060204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9569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74638"/>
            <a:ext cx="8153400" cy="1249362"/>
          </a:xfrm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5400" b="1" dirty="0" smtClean="0"/>
              <a:t>How Do I Move my Heart?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2209800"/>
            <a:ext cx="7239000" cy="3916363"/>
          </a:xfrm>
        </p:spPr>
        <p:txBody>
          <a:bodyPr/>
          <a:lstStyle/>
          <a:p>
            <a:r>
              <a:rPr lang="en-US" b="1" dirty="0" smtClean="0"/>
              <a:t>Brutal Honesty</a:t>
            </a:r>
          </a:p>
          <a:p>
            <a:r>
              <a:rPr lang="en-US" b="1" dirty="0" smtClean="0"/>
              <a:t>Sincere Confession</a:t>
            </a:r>
          </a:p>
          <a:p>
            <a:r>
              <a:rPr lang="en-US" b="1" dirty="0" smtClean="0"/>
              <a:t>Fearless Renunciation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8952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76225"/>
            <a:ext cx="6910065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Placeholder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4168" y="2407920"/>
            <a:ext cx="2930528" cy="36369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71436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74638"/>
            <a:ext cx="8153400" cy="1249362"/>
          </a:xfrm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5400" b="1" dirty="0" smtClean="0"/>
              <a:t>How Do I Move my Heart?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2209800"/>
            <a:ext cx="7239000" cy="3916363"/>
          </a:xfrm>
        </p:spPr>
        <p:txBody>
          <a:bodyPr/>
          <a:lstStyle/>
          <a:p>
            <a:r>
              <a:rPr lang="en-US" b="1" dirty="0" smtClean="0"/>
              <a:t>Brutal Honesty</a:t>
            </a:r>
          </a:p>
          <a:p>
            <a:r>
              <a:rPr lang="en-US" b="1" dirty="0" smtClean="0"/>
              <a:t>Sincere Confession</a:t>
            </a:r>
          </a:p>
          <a:p>
            <a:r>
              <a:rPr lang="en-US" b="1" dirty="0" smtClean="0"/>
              <a:t>Fearless Renunciation</a:t>
            </a:r>
          </a:p>
          <a:p>
            <a:r>
              <a:rPr lang="en-US" b="1" dirty="0" smtClean="0"/>
              <a:t>Accept God’s Forgiveness</a:t>
            </a:r>
          </a:p>
          <a:p>
            <a:r>
              <a:rPr lang="en-US" b="1" dirty="0" smtClean="0"/>
              <a:t>Value Future Blessings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7827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74638"/>
            <a:ext cx="8153400" cy="1706562"/>
          </a:xfrm>
          <a:ln w="28575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US" b="1" dirty="0" smtClean="0"/>
              <a:t>Victory is Possible Because TEMPTATION </a:t>
            </a:r>
            <a:br>
              <a:rPr lang="en-US" b="1" dirty="0" smtClean="0"/>
            </a:br>
            <a:r>
              <a:rPr lang="en-US" b="1" dirty="0" smtClean="0"/>
              <a:t>Does Not Come from God.  Jam 1:13</a:t>
            </a:r>
            <a:endParaRPr lang="en-US" b="1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77000" cy="4038600"/>
          </a:xfrm>
          <a:solidFill>
            <a:srgbClr val="FFFFFF">
              <a:alpha val="38824"/>
            </a:srgbClr>
          </a:soli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b="1" i="0" u="none" strike="noStrike" baseline="0" dirty="0" smtClean="0"/>
              <a:t>God is Supreme</a:t>
            </a:r>
          </a:p>
          <a:p>
            <a:r>
              <a:rPr lang="en-US" b="1" i="0" u="none" strike="noStrike" baseline="0" dirty="0" smtClean="0"/>
              <a:t>Temptation is limited.  1 </a:t>
            </a:r>
            <a:r>
              <a:rPr lang="en-US" b="1" i="0" u="none" strike="noStrike" baseline="0" dirty="0" err="1" smtClean="0"/>
              <a:t>Cor</a:t>
            </a:r>
            <a:r>
              <a:rPr lang="en-US" b="1" i="0" u="none" strike="noStrike" baseline="0" dirty="0" smtClean="0"/>
              <a:t> 10:13</a:t>
            </a:r>
          </a:p>
          <a:p>
            <a:r>
              <a:rPr lang="en-US" b="1" dirty="0" smtClean="0"/>
              <a:t>God is for us!</a:t>
            </a:r>
          </a:p>
          <a:p>
            <a:pPr lvl="1"/>
            <a:r>
              <a:rPr lang="en-US" b="1" dirty="0" smtClean="0"/>
              <a:t>Rom 8:31-32</a:t>
            </a:r>
          </a:p>
          <a:p>
            <a:pPr lvl="1"/>
            <a:r>
              <a:rPr lang="en-US" b="1" dirty="0" smtClean="0"/>
              <a:t>Rom 6:14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9895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 bldLvl="2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74638"/>
            <a:ext cx="8153400" cy="1706562"/>
          </a:xfrm>
          <a:ln w="28575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US" b="1" dirty="0" smtClean="0"/>
              <a:t>Victory is Possible Because </a:t>
            </a:r>
            <a:br>
              <a:rPr lang="en-US" b="1" dirty="0" smtClean="0"/>
            </a:br>
            <a:r>
              <a:rPr lang="en-US" b="1" dirty="0" smtClean="0"/>
              <a:t>Your Heart is a Movable Object</a:t>
            </a:r>
            <a:br>
              <a:rPr lang="en-US" b="1" dirty="0" smtClean="0"/>
            </a:br>
            <a:r>
              <a:rPr lang="en-US" b="1" dirty="0" smtClean="0"/>
              <a:t>James 1:14</a:t>
            </a:r>
            <a:endParaRPr lang="en-US" b="1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77000" cy="4038600"/>
          </a:xfrm>
          <a:solidFill>
            <a:srgbClr val="FFFFFF">
              <a:alpha val="38824"/>
            </a:srgbClr>
          </a:soli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b="1" dirty="0" smtClean="0"/>
              <a:t>“Desire”  (NIV “evil desire,” NAS and KJV “lust”) </a:t>
            </a:r>
            <a:r>
              <a:rPr lang="en-US" b="1" i="1" u="sng" dirty="0" smtClean="0"/>
              <a:t>boils up, rising smoke.</a:t>
            </a:r>
            <a:endParaRPr lang="en-US" b="1" dirty="0" smtClean="0"/>
          </a:p>
          <a:p>
            <a:r>
              <a:rPr lang="en-US" b="1" dirty="0" smtClean="0"/>
              <a:t>“</a:t>
            </a:r>
            <a:r>
              <a:rPr lang="en-US" b="1" u="sng" dirty="0"/>
              <a:t>O</a:t>
            </a:r>
            <a:r>
              <a:rPr lang="en-US" b="1" u="sng" dirty="0" smtClean="0"/>
              <a:t>wn</a:t>
            </a:r>
            <a:r>
              <a:rPr lang="en-US" b="1" dirty="0" smtClean="0"/>
              <a:t> desire”</a:t>
            </a:r>
          </a:p>
          <a:p>
            <a:r>
              <a:rPr lang="en-US" b="1" dirty="0" smtClean="0"/>
              <a:t>“Drawn out” (NIV “dragged away)</a:t>
            </a:r>
          </a:p>
          <a:p>
            <a:r>
              <a:rPr lang="en-US" b="1" dirty="0" smtClean="0"/>
              <a:t>“Lured”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1559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 bldLvl="2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http://ts2.mm.bing.net/th?id=HN.608001695105353115&amp;w=366&amp;h=366&amp;c=7&amp;rs=1&amp;qlt=80&amp;pid=1.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04800"/>
            <a:ext cx="6172200" cy="617220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69453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2" name="Picture 4" descr="http://ts1.mm.bing.net/th?id=HN.608023191411230945&amp;pid=1.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066800"/>
            <a:ext cx="8534397" cy="42672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40849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/>
      </p:transition>
    </mc:Choice>
    <mc:Fallback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9" r="23890"/>
          <a:stretch/>
        </p:blipFill>
        <p:spPr bwMode="auto">
          <a:xfrm>
            <a:off x="-10391" y="533400"/>
            <a:ext cx="9071903" cy="58674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5486400" y="1828800"/>
            <a:ext cx="1676400" cy="838200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4336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http://www.nccrea.com/yahoo_site_admin/assets/images/be_like_mike.22990039_st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173" y="838200"/>
            <a:ext cx="7467600" cy="503529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47492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http://files.coloribus.com/files/adsarchive/part_1729/17290655/file/gatorade-to-stop-is-to-fail-1-600-5313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565" y="381000"/>
            <a:ext cx="8137515" cy="57912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59442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74638"/>
            <a:ext cx="8153400" cy="1706562"/>
          </a:xfrm>
          <a:ln w="28575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US" b="1" dirty="0" smtClean="0"/>
              <a:t>Victory is Possible Because </a:t>
            </a:r>
            <a:br>
              <a:rPr lang="en-US" b="1" dirty="0" smtClean="0"/>
            </a:br>
            <a:r>
              <a:rPr lang="en-US" b="1" dirty="0" smtClean="0"/>
              <a:t>Failure Brings Death</a:t>
            </a:r>
            <a:br>
              <a:rPr lang="en-US" b="1" dirty="0" smtClean="0"/>
            </a:br>
            <a:r>
              <a:rPr lang="en-US" b="1" dirty="0" smtClean="0"/>
              <a:t>James 1:15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2209800"/>
            <a:ext cx="7239000" cy="391636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704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2605</TotalTime>
  <Words>103</Words>
  <Application>Microsoft Office PowerPoint</Application>
  <PresentationFormat>On-screen Show (4:3)</PresentationFormat>
  <Paragraphs>23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JAMES Keep the Faith  James 1:13-18 “Where Are Your Passions?”</vt:lpstr>
      <vt:lpstr>Victory is Possible Because TEMPTATION  Does Not Come from God.  Jam 1:13</vt:lpstr>
      <vt:lpstr>Victory is Possible Because  Your Heart is a Movable Object James 1:14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Victory is Possible Because  Failure Brings Death James 1:15</vt:lpstr>
      <vt:lpstr>How Do I Move my Heart?</vt:lpstr>
      <vt:lpstr>PowerPoint Presentation</vt:lpstr>
      <vt:lpstr>How Do I Move my Heart?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</dc:creator>
  <cp:lastModifiedBy>Paul</cp:lastModifiedBy>
  <cp:revision>25</cp:revision>
  <cp:lastPrinted>2014-03-02T13:13:39Z</cp:lastPrinted>
  <dcterms:created xsi:type="dcterms:W3CDTF">2014-01-11T20:49:43Z</dcterms:created>
  <dcterms:modified xsi:type="dcterms:W3CDTF">2014-03-02T13:25:19Z</dcterms:modified>
</cp:coreProperties>
</file>