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248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Keep the Faith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800" dirty="0" smtClean="0">
                <a:latin typeface="Copperplate Gothic Bold" panose="020E0705020206020404" pitchFamily="34" charset="0"/>
              </a:rPr>
              <a:t>Studies in James</a:t>
            </a: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Persecution Today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6008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Persecution Today</a:t>
            </a:r>
            <a:endParaRPr lang="en-US" b="1" dirty="0"/>
          </a:p>
        </p:txBody>
      </p:sp>
      <p:pic>
        <p:nvPicPr>
          <p:cNvPr id="4098" name="Picture 2" descr="http://ivarfjeld.files.wordpress.com/2011/03/cir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688080" cy="254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cdn.charismanews.com/images/stories/featured-news/See-You-At-The-Po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048"/>
            <a:ext cx="4953000" cy="2724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3.bp.blogspot.com/-iipxGP9px5I/T66lKsTRvGI/AAAAAAAAAP8/1L8j1uNrc_k/s1600/2012-05-12_1056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25708" y="4114800"/>
            <a:ext cx="305149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://starcasm.net/wp-content/uploads/2013/12/IStandWithPhi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1"/>
          <a:stretch/>
        </p:blipFill>
        <p:spPr bwMode="auto">
          <a:xfrm>
            <a:off x="3688079" y="1676400"/>
            <a:ext cx="544236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248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Keep the Faith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James 1:3-4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i="0" u="none" strike="noStrike" baseline="0" dirty="0" smtClean="0"/>
              <a:t>KJV </a:t>
            </a:r>
            <a:r>
              <a:rPr lang="en-US" b="0" i="1" u="none" strike="noStrike" baseline="0" dirty="0" smtClean="0"/>
              <a:t>Knowing this, that the trying of your faith </a:t>
            </a:r>
            <a:r>
              <a:rPr lang="en-US" b="0" i="1" u="none" strike="noStrike" baseline="0" dirty="0" err="1" smtClean="0"/>
              <a:t>worketh</a:t>
            </a:r>
            <a:r>
              <a:rPr lang="en-US" b="0" i="1" u="none" strike="noStrike" baseline="0" dirty="0" smtClean="0"/>
              <a:t> </a:t>
            </a:r>
            <a:r>
              <a:rPr lang="en-US" b="1" i="1" u="none" strike="noStrike" baseline="0" dirty="0" smtClean="0"/>
              <a:t>patience. 4</a:t>
            </a:r>
            <a:r>
              <a:rPr lang="en-US" b="0" i="1" u="none" strike="noStrike" baseline="0" dirty="0" smtClean="0"/>
              <a:t> But let </a:t>
            </a:r>
            <a:r>
              <a:rPr lang="en-US" b="1" i="1" u="none" strike="noStrike" baseline="0" dirty="0" smtClean="0"/>
              <a:t>patience </a:t>
            </a:r>
            <a:r>
              <a:rPr lang="en-US" b="0" i="1" u="none" strike="noStrike" baseline="0" dirty="0" smtClean="0"/>
              <a:t>have her perfect work, that ye may be perfect and entire, wanting nothing.</a:t>
            </a:r>
          </a:p>
          <a:p>
            <a:r>
              <a:rPr lang="en-US" b="1" i="0" u="none" strike="noStrike" baseline="0" dirty="0" smtClean="0"/>
              <a:t>NIV84  </a:t>
            </a:r>
            <a:r>
              <a:rPr lang="en-US" b="0" i="1" u="none" strike="noStrike" baseline="0" dirty="0" smtClean="0"/>
              <a:t>because you know that the testing of your faith develops </a:t>
            </a:r>
            <a:r>
              <a:rPr lang="en-US" b="1" i="1" u="none" strike="noStrike" baseline="0" dirty="0" smtClean="0"/>
              <a:t>perseverance. 4</a:t>
            </a:r>
            <a:r>
              <a:rPr lang="en-US" b="0" i="1" u="none" strike="noStrike" baseline="0" dirty="0" smtClean="0"/>
              <a:t> </a:t>
            </a:r>
            <a:r>
              <a:rPr lang="en-US" b="1" i="1" u="none" strike="noStrike" baseline="0" dirty="0" smtClean="0"/>
              <a:t>Perseverance </a:t>
            </a:r>
            <a:r>
              <a:rPr lang="en-US" b="0" i="1" u="none" strike="noStrike" baseline="0" dirty="0" smtClean="0"/>
              <a:t>must finish its work so that you may be mature and complete, not lacking anything.</a:t>
            </a:r>
          </a:p>
          <a:p>
            <a:r>
              <a:rPr lang="en-US" b="1" i="0" u="none" strike="noStrike" baseline="0" dirty="0" smtClean="0"/>
              <a:t>NASB</a:t>
            </a:r>
            <a:r>
              <a:rPr lang="en-US" b="0" i="0" u="none" strike="noStrike" baseline="0" dirty="0" smtClean="0"/>
              <a:t> </a:t>
            </a:r>
            <a:r>
              <a:rPr lang="en-US" b="0" i="1" u="none" strike="noStrike" baseline="0" dirty="0" smtClean="0"/>
              <a:t>knowing that the testing of your faith produces endurance. </a:t>
            </a:r>
            <a:r>
              <a:rPr lang="en-US" b="1" i="1" u="none" strike="noStrike" baseline="0" dirty="0" smtClean="0"/>
              <a:t>4</a:t>
            </a:r>
            <a:r>
              <a:rPr lang="en-US" b="0" i="1" u="none" strike="noStrike" baseline="0" dirty="0" smtClean="0"/>
              <a:t> And let </a:t>
            </a:r>
            <a:r>
              <a:rPr lang="en-US" b="1" i="1" u="none" strike="noStrike" baseline="0" dirty="0" smtClean="0"/>
              <a:t>endurance </a:t>
            </a:r>
            <a:r>
              <a:rPr lang="en-US" b="0" i="1" u="none" strike="noStrike" baseline="0" dirty="0" smtClean="0"/>
              <a:t>have its perfect result, so that you may be perfect and complete, lacking in nothing.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1905000"/>
            <a:ext cx="1676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1901536"/>
            <a:ext cx="1676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3200400"/>
            <a:ext cx="2209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505200"/>
            <a:ext cx="2209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5257800"/>
            <a:ext cx="2209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James 1:12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i="0" u="none" strike="noStrike" baseline="0" dirty="0" smtClean="0"/>
              <a:t>KJV </a:t>
            </a:r>
            <a:r>
              <a:rPr lang="en-US" b="0" i="1" u="none" strike="noStrike" baseline="0" dirty="0" smtClean="0"/>
              <a:t>Blessed is the man that </a:t>
            </a:r>
            <a:r>
              <a:rPr lang="en-US" b="1" i="1" u="none" strike="noStrike" baseline="0" dirty="0" err="1" smtClean="0"/>
              <a:t>endureth</a:t>
            </a:r>
            <a:r>
              <a:rPr lang="en-US" b="1" i="1" u="none" strike="noStrike" baseline="0" dirty="0" smtClean="0"/>
              <a:t> </a:t>
            </a:r>
            <a:r>
              <a:rPr lang="en-US" b="0" i="1" u="none" strike="noStrike" baseline="0" dirty="0" smtClean="0"/>
              <a:t>temptation: for when he is tried, he shall receive the crown of life, which the Lord hath promised to them that love him.</a:t>
            </a:r>
          </a:p>
          <a:p>
            <a:r>
              <a:rPr lang="en-US" b="1" i="0" u="none" strike="noStrike" baseline="0" dirty="0" smtClean="0"/>
              <a:t>NIV84</a:t>
            </a:r>
            <a:r>
              <a:rPr lang="en-US" b="0" i="1" u="none" strike="noStrike" baseline="0" dirty="0" smtClean="0"/>
              <a:t>Blessed is the man who </a:t>
            </a:r>
            <a:r>
              <a:rPr lang="en-US" b="1" i="1" u="none" strike="noStrike" baseline="0" dirty="0" smtClean="0"/>
              <a:t>perseveres </a:t>
            </a:r>
            <a:r>
              <a:rPr lang="en-US" b="0" i="1" u="none" strike="noStrike" baseline="0" dirty="0" smtClean="0"/>
              <a:t>under trial, because when he has stood the test, he will receive the crown of life that God has promised to those who love him.</a:t>
            </a:r>
          </a:p>
          <a:p>
            <a:r>
              <a:rPr lang="en-US" b="1" i="0" u="none" strike="noStrike" baseline="0" dirty="0" smtClean="0"/>
              <a:t>NASB95  </a:t>
            </a:r>
            <a:r>
              <a:rPr lang="en-US" b="0" i="1" u="none" strike="noStrike" baseline="0" dirty="0" smtClean="0"/>
              <a:t>Blessed is a man who </a:t>
            </a:r>
            <a:r>
              <a:rPr lang="en-US" b="1" i="1" u="none" strike="noStrike" baseline="0" dirty="0" smtClean="0"/>
              <a:t>perseveres </a:t>
            </a:r>
            <a:r>
              <a:rPr lang="en-US" b="0" i="1" u="none" strike="noStrike" baseline="0" dirty="0" smtClean="0"/>
              <a:t>under trial; for once he has been approved, he will receive the crown of life which the Lord has promised to those who love Him.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10200" y="15240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9718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5029200"/>
            <a:ext cx="1828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James 5:11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i="0" u="none" strike="noStrike" baseline="0" dirty="0" smtClean="0"/>
              <a:t>KJV </a:t>
            </a:r>
            <a:r>
              <a:rPr lang="en-US" b="0" i="1" u="none" strike="noStrike" baseline="0" dirty="0" smtClean="0"/>
              <a:t>Behold, we count them happy which </a:t>
            </a:r>
            <a:r>
              <a:rPr lang="en-US" b="1" i="1" u="none" strike="noStrike" baseline="0" dirty="0" smtClean="0"/>
              <a:t>endure. </a:t>
            </a:r>
            <a:r>
              <a:rPr lang="en-US" b="0" i="1" u="none" strike="noStrike" baseline="0" dirty="0" smtClean="0"/>
              <a:t>Ye have heard of the </a:t>
            </a:r>
            <a:r>
              <a:rPr lang="en-US" b="1" i="1" u="none" strike="noStrike" baseline="0" dirty="0" smtClean="0"/>
              <a:t>patience</a:t>
            </a:r>
            <a:r>
              <a:rPr lang="en-US" b="0" i="1" u="none" strike="noStrike" baseline="0" dirty="0" smtClean="0"/>
              <a:t> of Job, and have seen the end of the Lord; that the Lord is very pitiful, and of tender mercy.</a:t>
            </a:r>
          </a:p>
          <a:p>
            <a:r>
              <a:rPr lang="en-US" b="1" i="0" u="none" strike="noStrike" baseline="0" dirty="0" smtClean="0"/>
              <a:t>NIV84</a:t>
            </a:r>
            <a:r>
              <a:rPr lang="en-US" b="0" i="1" u="none" strike="noStrike" baseline="0" dirty="0" smtClean="0"/>
              <a:t>As you know, we consider blessed those who have </a:t>
            </a:r>
            <a:r>
              <a:rPr lang="en-US" b="1" i="1" u="none" strike="noStrike" baseline="0" dirty="0" smtClean="0"/>
              <a:t>persevered. </a:t>
            </a:r>
            <a:r>
              <a:rPr lang="en-US" b="0" i="1" u="none" strike="noStrike" baseline="0" dirty="0" smtClean="0"/>
              <a:t>You have heard of Job’s </a:t>
            </a:r>
            <a:r>
              <a:rPr lang="en-US" b="1" i="1" u="none" strike="noStrike" baseline="0" dirty="0" smtClean="0"/>
              <a:t>perseverance </a:t>
            </a:r>
            <a:r>
              <a:rPr lang="en-US" b="0" i="1" u="none" strike="noStrike" baseline="0" dirty="0" smtClean="0"/>
              <a:t>and have seen what the Lord finally brought about. The Lord is full of compassion and mercy.</a:t>
            </a:r>
          </a:p>
          <a:p>
            <a:r>
              <a:rPr lang="en-US" b="1" i="0" u="none" strike="noStrike" baseline="0" dirty="0" smtClean="0"/>
              <a:t>NASB  </a:t>
            </a:r>
            <a:r>
              <a:rPr lang="en-US" b="0" i="1" u="none" strike="noStrike" baseline="0" dirty="0" smtClean="0"/>
              <a:t>We count those blessed who </a:t>
            </a:r>
            <a:r>
              <a:rPr lang="en-US" b="1" i="1" u="none" strike="noStrike" baseline="0" dirty="0" smtClean="0"/>
              <a:t>endured. </a:t>
            </a:r>
            <a:r>
              <a:rPr lang="en-US" b="0" i="1" u="none" strike="noStrike" baseline="0" dirty="0" smtClean="0"/>
              <a:t>You have heard of the </a:t>
            </a:r>
            <a:r>
              <a:rPr lang="en-US" b="1" i="1" u="none" strike="noStrike" baseline="0" dirty="0" smtClean="0"/>
              <a:t>endurance </a:t>
            </a:r>
            <a:r>
              <a:rPr lang="en-US" b="0" i="1" u="none" strike="noStrike" baseline="0" dirty="0" smtClean="0"/>
              <a:t>of Job and have seen the outcome of the Lord’s dealings, that the Lord is full of compassion and is merciful.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1905000"/>
            <a:ext cx="1295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1904999"/>
            <a:ext cx="1524000" cy="412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3200399"/>
            <a:ext cx="1905000" cy="381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3505200"/>
            <a:ext cx="1981200" cy="367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4495800"/>
            <a:ext cx="1295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10100" y="4800600"/>
            <a:ext cx="14859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ESV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i="0" u="none" strike="noStrike" baseline="0" dirty="0" smtClean="0"/>
              <a:t>James 1:3-4 “</a:t>
            </a:r>
            <a:r>
              <a:rPr lang="en-US" b="0" i="1" u="none" strike="noStrike" baseline="0" dirty="0" smtClean="0"/>
              <a:t>for you know that the testing of your faith produces </a:t>
            </a:r>
            <a:r>
              <a:rPr lang="en-US" b="1" i="1" u="none" strike="noStrike" baseline="0" dirty="0" smtClean="0"/>
              <a:t>steadfastness. 4</a:t>
            </a:r>
            <a:r>
              <a:rPr lang="en-US" b="0" i="1" u="none" strike="noStrike" baseline="0" dirty="0" smtClean="0"/>
              <a:t> And let steadfastness have its full effect, that you may be perfect and complete, lacking in nothing.”</a:t>
            </a:r>
          </a:p>
          <a:p>
            <a:r>
              <a:rPr lang="en-US" b="1" i="0" u="none" strike="noStrike" baseline="0" dirty="0" smtClean="0"/>
              <a:t>James 1:12  </a:t>
            </a:r>
            <a:r>
              <a:rPr lang="en-US" b="0" i="1" u="none" strike="noStrike" baseline="0" dirty="0" smtClean="0"/>
              <a:t>Blessed is the man who </a:t>
            </a:r>
            <a:r>
              <a:rPr lang="en-US" b="1" i="1" u="none" strike="noStrike" baseline="0" dirty="0" smtClean="0"/>
              <a:t>remains steadfast </a:t>
            </a:r>
            <a:r>
              <a:rPr lang="en-US" b="0" i="1" u="none" strike="noStrike" baseline="0" dirty="0" smtClean="0"/>
              <a:t>under trial, for when he has stood the test he will receive the crown of life, which God has promised to those who love him.</a:t>
            </a:r>
          </a:p>
          <a:p>
            <a:r>
              <a:rPr lang="en-US" b="0" i="0" u="none" strike="noStrike" baseline="0" dirty="0" smtClean="0"/>
              <a:t>.</a:t>
            </a:r>
            <a:r>
              <a:rPr lang="en-US" b="1" i="0" u="none" strike="noStrike" baseline="0" dirty="0" smtClean="0"/>
              <a:t>James 5:11  </a:t>
            </a:r>
            <a:r>
              <a:rPr lang="en-US" b="0" i="1" u="none" strike="noStrike" baseline="0" dirty="0" smtClean="0"/>
              <a:t>Behold, we consider those blessed who </a:t>
            </a:r>
            <a:r>
              <a:rPr lang="en-US" b="1" i="1" u="none" strike="noStrike" baseline="0" dirty="0" smtClean="0"/>
              <a:t>remained steadfast. </a:t>
            </a:r>
            <a:r>
              <a:rPr lang="en-US" b="0" i="1" u="none" strike="noStrike" baseline="0" dirty="0" smtClean="0"/>
              <a:t>You have heard of the </a:t>
            </a:r>
            <a:r>
              <a:rPr lang="en-US" b="1" i="1" u="none" strike="noStrike" baseline="0" dirty="0" smtClean="0"/>
              <a:t>steadfastness </a:t>
            </a:r>
            <a:r>
              <a:rPr lang="en-US" b="0" i="1" u="none" strike="noStrike" baseline="0" dirty="0" smtClean="0"/>
              <a:t>of Job, and you have seen the purpose of the Lord, how the Lord is compassionate and merciful.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3429000"/>
            <a:ext cx="1828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105400"/>
            <a:ext cx="27051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86400"/>
            <a:ext cx="1905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2209800"/>
            <a:ext cx="2057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Recipients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i="0" u="none" strike="noStrike" baseline="0" dirty="0" smtClean="0"/>
              <a:t>James 1:1</a:t>
            </a:r>
            <a:r>
              <a:rPr lang="en-US" b="1" i="0" u="none" strike="noStrike" dirty="0" smtClean="0"/>
              <a:t> “in the dispersion”</a:t>
            </a:r>
          </a:p>
          <a:p>
            <a:r>
              <a:rPr lang="en-US" b="1" dirty="0" smtClean="0"/>
              <a:t>Acts 4:1-3.  Persecution</a:t>
            </a:r>
          </a:p>
          <a:p>
            <a:r>
              <a:rPr lang="en-US" b="1" dirty="0" smtClean="0"/>
              <a:t>Acts 7:59.  Stoning</a:t>
            </a:r>
          </a:p>
          <a:p>
            <a:r>
              <a:rPr lang="en-US" b="1" dirty="0" smtClean="0"/>
              <a:t>Acts 8:4.  Scattered</a:t>
            </a:r>
          </a:p>
          <a:p>
            <a:r>
              <a:rPr lang="en-US" b="1" dirty="0" smtClean="0"/>
              <a:t>Acts 12:1-2  Martyred</a:t>
            </a:r>
          </a:p>
          <a:p>
            <a:r>
              <a:rPr lang="en-US" b="1" dirty="0" smtClean="0"/>
              <a:t>Acts 14:19.  Stoning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Chapter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8768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Keep the Faith when Trials Come</a:t>
            </a:r>
            <a:r>
              <a:rPr lang="en-US" b="0" i="0" u="none" strike="noStrike" baseline="0" dirty="0" smtClean="0"/>
              <a:t> </a:t>
            </a:r>
            <a:r>
              <a:rPr lang="en-US" i="0" u="none" strike="noStrike" baseline="0" dirty="0" smtClean="0"/>
              <a:t>1:3</a:t>
            </a:r>
          </a:p>
          <a:p>
            <a:r>
              <a:rPr lang="en-US" b="0" i="0" u="none" strike="noStrike" baseline="0" dirty="0" smtClean="0"/>
              <a:t>Keep the Faith by Doing Good Works” </a:t>
            </a:r>
            <a:r>
              <a:rPr lang="en-US" i="0" u="none" strike="noStrike" baseline="0" dirty="0" smtClean="0"/>
              <a:t>2:17 </a:t>
            </a:r>
          </a:p>
          <a:p>
            <a:r>
              <a:rPr lang="en-US" dirty="0" smtClean="0"/>
              <a:t>Keep the Faith by Speaking Good Words.  3:2</a:t>
            </a:r>
          </a:p>
          <a:p>
            <a:r>
              <a:rPr lang="en-US" dirty="0" smtClean="0"/>
              <a:t>Keep the Faith by Separating from Sin.  4:8</a:t>
            </a:r>
          </a:p>
          <a:p>
            <a:r>
              <a:rPr lang="en-US" dirty="0" smtClean="0"/>
              <a:t>Keep the Faith and Receive God’s Blessing.  5:11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Persecution Today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00200"/>
            <a:ext cx="6438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Persecution Today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71600" y="2286000"/>
            <a:ext cx="6096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521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Keep the Faith  Studies in James</vt:lpstr>
      <vt:lpstr>James 1:3-4</vt:lpstr>
      <vt:lpstr>James 1:12</vt:lpstr>
      <vt:lpstr>James 5:11</vt:lpstr>
      <vt:lpstr>ESV</vt:lpstr>
      <vt:lpstr>Recipients</vt:lpstr>
      <vt:lpstr>Chapter Themes</vt:lpstr>
      <vt:lpstr>Persecution Today</vt:lpstr>
      <vt:lpstr>Persecution Today</vt:lpstr>
      <vt:lpstr>Persecution Today</vt:lpstr>
      <vt:lpstr>Persecution Today</vt:lpstr>
      <vt:lpstr>Keep the Faith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9</cp:revision>
  <dcterms:created xsi:type="dcterms:W3CDTF">2014-01-11T20:49:43Z</dcterms:created>
  <dcterms:modified xsi:type="dcterms:W3CDTF">2014-01-12T13:28:56Z</dcterms:modified>
</cp:coreProperties>
</file>