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10"/>
  </p:handoutMasterIdLst>
  <p:sldIdLst>
    <p:sldId id="256" r:id="rId3"/>
    <p:sldId id="258" r:id="rId4"/>
    <p:sldId id="257" r:id="rId5"/>
    <p:sldId id="260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5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BE7EC-B720-4575-BEF5-F325C155B8CD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BDAB2-8CB0-466E-8BAD-DE76F87D89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60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1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2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92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25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05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218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061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392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183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72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1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357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475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718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89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3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9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3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1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0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0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56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EBBF-2BFB-4907-BFE0-BE352D325BDF}" type="datetimeFigureOut">
              <a:rPr lang="en-US" smtClean="0"/>
              <a:t>12/15/2013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70A56-2B80-4FED-84D8-89B23BE77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256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56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EBBF-2BFB-4907-BFE0-BE352D325BD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70A56-2B80-4FED-84D8-89B23BE77863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74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minitrue.it/wp-content/uploads/2012/02/a_christmas_caro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0315"/>
            <a:ext cx="9144000" cy="5188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Block Arc 5"/>
          <p:cNvSpPr/>
          <p:nvPr/>
        </p:nvSpPr>
        <p:spPr>
          <a:xfrm>
            <a:off x="-1" y="213281"/>
            <a:ext cx="9144001" cy="1834158"/>
          </a:xfrm>
          <a:prstGeom prst="blockArc">
            <a:avLst>
              <a:gd name="adj1" fmla="val 10855050"/>
              <a:gd name="adj2" fmla="val 0"/>
              <a:gd name="adj3" fmla="val 25000"/>
            </a:avLst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 dirty="0" smtClean="0">
                <a:ln w="50800"/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1800’s - A </a:t>
            </a:r>
            <a:r>
              <a:rPr lang="en-US" sz="5400" b="1" dirty="0" err="1" smtClean="0">
                <a:ln w="50800"/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Dicken’s</a:t>
            </a:r>
            <a:r>
              <a:rPr lang="en-US" sz="5400" b="1" dirty="0" smtClean="0">
                <a:ln w="50800"/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Christmas</a:t>
            </a:r>
            <a:endParaRPr lang="en-US" sz="5400" b="1" dirty="0">
              <a:ln w="50800"/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7542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minitrue.it/wp-content/uploads/2012/02/a_christmas_carol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93273"/>
            <a:ext cx="9144000" cy="5188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3048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Ecclesiastes 5:10-12</a:t>
            </a:r>
          </a:p>
          <a:p>
            <a:r>
              <a:rPr lang="en-US" sz="3600" b="1" dirty="0" smtClean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Ecclesiastes 6:1-2</a:t>
            </a:r>
            <a:endParaRPr lang="en-US" sz="3600" b="1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2490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://cmdenglish.wifeo.com/images/factory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533400"/>
            <a:ext cx="6557827" cy="46196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1361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wp.patheos.com.s3.amazonaws.com/blogs/markdroberts/files/2011/12/Leech-Fezziwig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2400"/>
            <a:ext cx="5334000" cy="6134100"/>
          </a:xfrm>
          <a:prstGeom prst="roundRect">
            <a:avLst>
              <a:gd name="adj" fmla="val 4893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290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http://esmeraldamac.files.wordpress.com/2011/12/ghost-of-christmas-past-john-leech-1843-for-w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646" y="533400"/>
            <a:ext cx="3636818" cy="5504373"/>
          </a:xfrm>
          <a:prstGeom prst="roundRect">
            <a:avLst>
              <a:gd name="adj" fmla="val 688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6084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dickens-carol.com/pictures/ghost-of-christmas-fu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4743450" cy="60579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926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1200" y="381000"/>
            <a:ext cx="33528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Luke 12:16-21</a:t>
            </a:r>
            <a:endParaRPr lang="en-US" sz="36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6146" name="Picture 2" descr="http://www.dickens-carol.com/pictures/ghost-of-christmas-fu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4743450" cy="60579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461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</Words>
  <Application>Microsoft Office PowerPoint</Application>
  <PresentationFormat>On-screen Show (4:3)</PresentationFormat>
  <Paragraphs>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3</cp:revision>
  <dcterms:created xsi:type="dcterms:W3CDTF">2013-12-15T14:21:51Z</dcterms:created>
  <dcterms:modified xsi:type="dcterms:W3CDTF">2013-12-15T14:46:07Z</dcterms:modified>
</cp:coreProperties>
</file>