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867" r:id="rId11"/>
    <p:sldMasterId id="2147483879" r:id="rId12"/>
  </p:sldMasterIdLst>
  <p:sldIdLst>
    <p:sldId id="256" r:id="rId13"/>
    <p:sldId id="263" r:id="rId14"/>
    <p:sldId id="264" r:id="rId15"/>
    <p:sldId id="261" r:id="rId16"/>
    <p:sldId id="257" r:id="rId17"/>
    <p:sldId id="262" r:id="rId18"/>
    <p:sldId id="260" r:id="rId19"/>
    <p:sldId id="265" r:id="rId20"/>
    <p:sldId id="259" r:id="rId21"/>
    <p:sldId id="277" r:id="rId22"/>
    <p:sldId id="266" r:id="rId23"/>
    <p:sldId id="267" r:id="rId24"/>
    <p:sldId id="268" r:id="rId25"/>
    <p:sldId id="269" r:id="rId26"/>
    <p:sldId id="278" r:id="rId27"/>
    <p:sldId id="270" r:id="rId28"/>
    <p:sldId id="271" r:id="rId29"/>
    <p:sldId id="273" r:id="rId30"/>
    <p:sldId id="274" r:id="rId31"/>
    <p:sldId id="276" r:id="rId32"/>
    <p:sldId id="275" r:id="rId33"/>
    <p:sldId id="27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81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2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8F80-395D-4060-8E02-F1C8561425C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ABB1-F5E8-4E08-A6FB-B0C102D50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2005-B2D1-414A-A992-6F810F9306A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EA41-9443-4444-B72C-0E67901CC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60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228A-C606-4D53-BADC-4C5C821CEC55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1908-63B3-460F-9686-53655F4DB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21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262A-C72F-42A9-A460-034B5FC27BB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C6D3-67F8-492D-B89D-86C1393D3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85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95E9-AF14-4C0D-B33E-CBAA36ADC58E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9E20-BFAD-4CC7-BFCB-211AC1703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850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BCBA-A65A-48CC-8BBB-1B22D42522DE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A47C-C3F0-4FF9-8D4F-BF4EF8775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552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599D-9EC6-46BB-A9AC-3478DF24CD3F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C421-5C0A-4E0D-B24B-DE5ACA977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187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2E40-4938-4DF7-B917-1D63FE86B43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EA85-7D07-4B14-B66F-26603C8F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915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A9AF-6685-4D5E-A816-B705417104C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D6BE-DC3A-44C8-B736-8ACCE5DE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337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092B-AA63-40D4-9C2E-2D9F6AEE56B0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3C6C-822D-444F-9BA1-D9C19E492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119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F2D0-944A-4661-A7F4-8C60BD7F54C7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BE27-E1AB-4A7C-9804-C40924957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3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682C-CAA7-44FA-BD2E-1F2A266C8675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D84F-7609-4D0E-968D-870030F77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7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05C-0C6B-4CAC-9128-A7E99C033A67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EF3C-ED5C-4863-92F0-7C0365A64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71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4553-9094-495B-B415-E7693F76B44C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18D6-558A-43BC-8725-A89A304B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72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8F80-395D-4060-8E02-F1C8561425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ABB1-F5E8-4E08-A6FB-B0C102D50A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536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AC07-9CA2-4811-91C7-43D75F806D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1B3F-6579-4375-A51A-DFC41D7ABB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945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C323-1F99-47BD-B47A-64312B837A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4728-6640-4CFA-9D43-7902118AF3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156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C09A-7521-4A93-9592-A00AE4A93F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94A4-03EB-42D6-B27C-55FDAFF15A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761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94C0-01C0-4CFB-90DB-520D7608F2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8090-6833-4C8B-8A16-AB32D317B1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956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5607-57EC-44CD-AED2-96F35C8C4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0A16-18EE-4429-85B1-C77C8B98C0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86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2EF2-2C5A-404C-AE98-848AD7D82A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AD3-A234-40AC-8C19-84B6EE056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220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305A-C7F5-47D1-8E1A-D4A5ACFDA5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50DD-CFAF-4436-BAF1-2616BF907C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820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9DD2-BB7B-48BE-A846-A47BEA4428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BCE2-414B-4698-8245-7E6B2DC9E9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3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F7B1-E7EA-400B-8698-A81EFAA2E89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E500-C6FE-4C41-9891-EC0C1466A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6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2005-B2D1-414A-A992-6F810F9306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EA41-9443-4444-B72C-0E67901CCA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722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05C-0C6B-4CAC-9128-A7E99C033A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EF3C-ED5C-4863-92F0-7C0365A648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828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8F80-395D-4060-8E02-F1C8561425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ABB1-F5E8-4E08-A6FB-B0C102D50A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52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AC07-9CA2-4811-91C7-43D75F806D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1B3F-6579-4375-A51A-DFC41D7ABB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097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C323-1F99-47BD-B47A-64312B837A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4728-6640-4CFA-9D43-7902118AF3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739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C09A-7521-4A93-9592-A00AE4A93F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94A4-03EB-42D6-B27C-55FDAFF15A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348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94C0-01C0-4CFB-90DB-520D7608F2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8090-6833-4C8B-8A16-AB32D317B1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812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5607-57EC-44CD-AED2-96F35C8C4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0A16-18EE-4429-85B1-C77C8B98C0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405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2EF2-2C5A-404C-AE98-848AD7D82A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AD3-A234-40AC-8C19-84B6EE056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023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305A-C7F5-47D1-8E1A-D4A5ACFDA5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50DD-CFAF-4436-BAF1-2616BF907C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9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A53B-35C0-4BB2-B0E3-9FB6AA71626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5BDC-7B8C-4DB6-9DE5-8A03A9A7F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896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9DD2-BB7B-48BE-A846-A47BEA4428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BCE2-414B-4698-8245-7E6B2DC9E9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864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2005-B2D1-414A-A992-6F810F9306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EA41-9443-4444-B72C-0E67901CCA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124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05C-0C6B-4CAC-9128-A7E99C033A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EF3C-ED5C-4863-92F0-7C0365A648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683B-AA2E-48E4-939E-F0C072D3094F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4C2B-5FDD-4435-A391-31927F28E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2A81-5ED2-445D-8DDD-1D924B5C567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D550-ECA5-45B7-B602-A99FA1F7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AD7F-E9C8-4D9D-B5F0-37F7B29B69AA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39B4-F2CC-4B10-8DB3-D1C51A621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41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CC22-6CA1-42EA-86EE-881F4303418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0494-A91D-4BE0-99BD-C8FD87FF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8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52DA-D849-44DA-A378-7B309A06B29B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E29B-842D-47BF-94C5-E1E87D8A8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68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181B-6981-4220-BA91-E58ED6ED130A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4DC8-7360-4DA4-B417-50F29842D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6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AC07-9CA2-4811-91C7-43D75F806DBF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1B3F-6579-4375-A51A-DFC41D7AB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06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655-CD26-4FFF-A8B3-C4A57B4CD987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9622-6E77-4CE9-8D3B-BEF83EB22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2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2186-6673-4593-9421-2BE66CE054A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35D0-6654-4822-B0FF-5816254AE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0CE9-8E2B-4C4F-84FB-62042787B705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A2B7-3453-478D-980E-8BD8C4BBD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46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5D4F-EB50-4383-B8F2-15A5FA04A5E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F67E-6D52-4170-A435-4067CE4D7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8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DFCE-3779-467B-BB2C-60127BD796C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A8B76-2CDF-4E1D-AFF4-CB28C1329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71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5473-3C11-45E6-993D-380F1AADDFBE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4269-FCE4-4D81-BDB3-3F7D6EB0C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45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30A4C-0FA2-4C9C-9D95-6D9A781A207C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ECE6-62AA-45A3-A053-11546BA59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04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DB67-819A-47AB-894B-5F91B7B7FD9A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40CF-8BF3-4055-9542-DC146C52E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93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B5C9-1ED3-4EE5-873C-55230C6F630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F51C-3D41-4783-B712-290EF9EAA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64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78AC-7520-41E6-A69D-BA657037B8C3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C713-E41D-48DA-BAE9-01461B416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0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C323-1F99-47BD-B47A-64312B837A4C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4728-6640-4CFA-9D43-7902118AF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1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B6CB-4F0A-43E1-8F5D-D05379ADFADF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6C70-7910-4475-A823-A83534F9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41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E1E4-92C3-451E-BD65-F6EB4053BCBB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18C9-B51A-42FB-B52C-8E93A145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9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CE52-CCD3-4216-928B-BFC027996FFC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AA54-BCA4-4EF9-B543-8E1362681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86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0E17-AECF-4CE6-A47F-EC7A8BB16F07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9169-1928-427D-AC1E-E046B6F8E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06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5F3E-4DE2-454E-B77F-78282CB22866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9F62-3DE9-4881-BFFE-5EBA3A75C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EBD5-F665-4F77-9F4B-91BF6B537765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2CC6-8CE2-4E25-B28F-DC6333A21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8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27E2-CEB8-4D1F-86FA-7AC1102E95FC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2D91-635F-482F-BFCF-B8BE3468C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46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B98C-3CDA-40C0-A760-0A27745778BA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E7A4-98EE-4CF0-98AF-CDCA5528C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90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23F1-8B68-4AC2-B794-0B2928C20EB1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38B0-4019-44E8-80C9-00F48D7D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67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07C17-F949-4888-847D-574A54AB5A2E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0A2E-24A7-4848-844F-7A4E63B71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1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C09A-7521-4A93-9592-A00AE4A93F7E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94A4-03EB-42D6-B27C-55FDAFF15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32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9C13-9968-4A23-B826-F1A98D2ABFB6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18E8-2325-42B9-A499-26FD8C067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7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555C-1821-4A02-9960-FE22CA9C47A7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04B1-426F-46EA-AF0C-86FDABF4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06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DA1E-85EE-440F-A733-4689EAD15197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ACA5-F9CB-4EF6-825E-9F2A02862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38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A4EE-3EC9-4B3F-872B-792771EFF8F0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B643-E9EE-4DB4-891A-881611331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51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7F16-C142-4F0B-B135-535FFEFA1844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D45B-F172-4BE4-BA54-B5E1C211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9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DE63-FE12-42BA-B589-399F8961E3A5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C46B-30D2-4FAB-B371-2C6D43813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17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2239-7EC9-4BE4-95ED-F0BF924F797B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9FB8-0B24-46B4-9755-782A941A4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17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067B-C2F6-41F4-8A5A-B2523CCE0EC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706F-9390-45D8-AB2C-9ACAD88E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866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64E7-C739-49E3-B20E-A85CA435290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D2F1-423D-46CE-8573-76AD425D5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82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993F-5167-4E79-9118-A54427E341B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760C-8A36-40B7-B7BA-68AE498EF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94C0-01C0-4CFB-90DB-520D7608F2F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8090-6833-4C8B-8A16-AB32D317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6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09E0-3D9F-4808-87BA-16739492392A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BF07-8A13-4172-B162-766DA7CE5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018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DC9A-5F43-40C3-82A5-11B232EE4081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7C1-B6D9-4592-875D-187099DF5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4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EB38-7D10-4AEC-855A-49A768331207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C18F-F2B2-4669-A91F-4984ED45B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93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F2D38-E843-4D0C-9B85-8415585C0DE0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AC16-0E7D-4124-947C-003F52FBA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74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943D-C012-4448-86DE-FE6EEA041B4B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B928-D4F3-4BBE-B923-FDEACD84C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5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F610-D629-443D-A7E4-3D3C79BD0282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433D-0F36-4F3D-A547-7790EF27D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29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4403-BB1A-4D5E-BACA-7A6F58C72B45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98347-9DE3-4F22-B2C0-D08832E7E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4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6822-EDED-40D5-AD25-2A8822C0A3F1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8CA6-D292-4AE3-9C88-B88275E2C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39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52D4-E61F-48D1-9365-0503B7770CDF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97D3-1695-44D5-AE82-6622340D0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2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3860-BB40-4B9C-99C3-BF6F2CF711A3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60DE-94E0-473A-866F-FAD3696FB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5607-57EC-44CD-AED2-96F35C8C467E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0A16-18EE-4429-85B1-C77C8B98C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7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2450-FE0C-4C06-A6DC-361D3548F98B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A0BF-F3FB-481D-B6BB-13845AFA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92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FDB5-0103-47C4-9866-D2F8F6BFB18A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50C-A15B-40AB-857F-13C1D7A4C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871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BBFF-02C9-4D89-94EA-4C26437BCAEE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D917-7820-4028-9871-54BA2184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57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E84C3-AE3C-430E-B0AA-735AEAEF70A6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B023B-AC5C-4C3C-BEDA-CD7424AE7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053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37CC-56B9-4C8B-8725-DD727A78B6B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AB78-4503-4D8A-B5E6-F5B67C432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93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6FE8-1A1D-4792-AA26-418691B45CE6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900F-3176-4C53-9B0F-599BC3F2B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18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C49F-D06E-4348-BFF5-E5339DB07A3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D3F7-D41C-4801-AFC1-78729B55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693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8FB8-114E-413C-B749-4223AF27D166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E0E6-5BDA-4666-946A-C16EA49B1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99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A59DE-DC83-4654-A800-D625C3A4AC0A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4FC0-C86A-4EA3-8EAF-0715CB21C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02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5D77-CBAD-4F7F-8716-C01C49B3509B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522C-70BA-4E84-A96F-6A039435B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1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2EF2-2C5A-404C-AE98-848AD7D82A14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3AD3-A234-40AC-8C19-84B6EE056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6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42435-B471-4807-961E-942550648ACC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4D87-AB40-4BDE-9F25-A72F9C9F3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208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08DB-9F1B-4157-A1E9-9AC27E39D0B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1C36-43D7-4C6A-A8CF-7938409F5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075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DD96-93F0-430C-A7CB-47ABFF7FAB2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C03B-5E36-4AA4-B4A1-CFE2F2201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9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415F-8E44-41BB-B7B2-DE9442609DC7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F5A9-DFA0-4C21-A411-A5584E45A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93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5F8E-8752-47B8-87B4-9A1B570FEA53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5E7A-254D-46A6-ABE4-1D33D0791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856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E9E0-FCC2-4368-A849-C49413342CF1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5853-F560-467C-90BA-7AD74A10E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9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1AC2-6714-4B4A-B1CE-D5BD134D0CB2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F6F4-0514-4442-9DB7-3F8280C4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1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D9426-6324-4732-BA9B-E3D4B3D5FE0B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2118-9352-46B3-B067-456AED740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00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F9ED-6EAB-4D14-90FD-28BF6EB62B07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7C5C-7F8F-4D53-B054-C31A8446B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21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5F3B-FB43-457F-817D-DE1EDCA8ED21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F956-930A-45DD-9BF1-D62F12A19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7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305A-C7F5-47D1-8E1A-D4A5ACFDA5D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50DD-CFAF-4436-BAF1-2616BF90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079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20AC-AEE8-4161-9C53-2B549F5A44EB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3F883-8F23-44A2-8C23-A8A916B63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08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FAC4-E326-49B3-82A6-AEEFF4801A3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1156-6106-434E-9194-410437CBD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05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5B1E-AA50-4E79-8517-15B8E2010CAB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5583-91B5-4EE6-8B76-9382BEF8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58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673A-F729-4A55-81AF-C950C79D5365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8EAC-2656-41D4-8E22-E4DFE1B9F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17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5EC5E-927C-466B-AE57-F8E487708FE1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559A-AD85-4D1D-9164-E0556E9F9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59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098F-1850-4235-BB07-B6F896BA7502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2509-386F-40F0-9372-28BFF84FD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98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92F9-6153-4B14-AAF0-442AF6A2D345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7505-E50F-4B8C-8800-087902DA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7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4F76-3F10-4BDF-8A7A-B02AA4D6E32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330C-12CC-4A6B-86DF-918C3CE87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425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6043-6332-48D7-AA3A-7DC91299BA9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8AE93-2BBD-4FEC-AF3C-015AB52A0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84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5AB79-8DAE-4338-8F35-D5759530088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7349-E7AC-41BB-9CA9-A1F2F349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9DD2-BB7B-48BE-A846-A47BEA44286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BCE2-414B-4698-8245-7E6B2DC9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5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1CEC-520F-44D4-A9F4-FDDD1C950F55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E89E-84D4-4670-8292-00BB59DC9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174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FA2A-7E98-459E-A92C-5DDE5CD53581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02B7-BD71-4EF2-88C3-1672A24BF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09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6F80-384A-4D0C-AA9F-954D1E6E61F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A01F-9F83-45B1-94B9-BEE80B256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690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0A07-D032-4EA9-BE95-236124CA2C3C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98BAE-DBC2-4697-8C6E-E2DEDAED5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30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B8B5-56DA-4733-8861-96061D4413C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E9D4-CB4A-4469-A0D8-97FE73908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74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3049-0A0E-471D-910B-51ABF5C81690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238A-8077-4D00-8FCD-8A7BF891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525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C96F-82DF-4C8C-BD89-1043340C0073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7BC4F-5DBD-428C-8BAC-DF9C00873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005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87FB7-92D5-4366-9141-78EC90E35029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A338-5C56-4A17-8D96-7059A13DC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54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BD7D-67D2-414E-B645-33E5969F50C6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8F38-846B-46F7-A56C-C33B70E4F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2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C26D-3D06-409C-82CF-6110DC6CBD54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9BDE-94B8-4D90-8E3C-C1321934D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5750A-9093-427C-8858-D8B1B81AADAB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DEA8E-498C-4CA3-A5D9-1A6D49057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67FCDC-094D-43CB-A2FF-A4D973DA3EB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D081CC-A58D-4F55-AA5C-772930B9D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5750A-9093-427C-8858-D8B1B81AAD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DEA8E-498C-4CA3-A5D9-1A6D49057D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4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5750A-9093-427C-8858-D8B1B81AAD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DEA8E-498C-4CA3-A5D9-1A6D49057D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8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3141A-8D77-42BA-A954-86D604C4D661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3F3C27-C49E-4CDD-91C0-26442ABFA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B6038-237A-4B4F-A35A-13039378A6EF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B97E2-4C44-408E-8BB0-A363529B0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5C3430-3E0E-4975-A7E9-E6F2DF7597CC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100959-5B81-40B7-A576-376F6EE26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92AF1-64BF-47D1-A802-39CBF1BCF730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3F5B13-6E20-42DD-825E-B273E3259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C864C-A5BE-4B9E-A999-FA49081B3E67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342FC5-4D93-4948-9DD9-A52836B69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4790F4-DBDD-4AED-9BCF-3B43F0370678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6FE6EA-2ACF-476A-A76E-7DCF48936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19540F-0ECB-4CA3-8EFC-E94A10EE7E54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8FE4E-92CF-459A-8DC1-354A4CE3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A4588-964F-409F-9711-ED8F57786D2D}" type="datetimeFigureOut">
              <a:rPr lang="en-US"/>
              <a:pPr>
                <a:defRPr/>
              </a:pPr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731E46-1537-41D9-9C92-101BBFF80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981200"/>
            <a:ext cx="5181600" cy="43434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4800600" cy="39925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2 Kings 18:1-4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5257800" cy="1143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487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</a:rPr>
              <a:t>How Something HOLY </a:t>
            </a:r>
          </a:p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</a:rPr>
              <a:t>Can Become an IDOL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269557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12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600200"/>
            <a:ext cx="2438400" cy="8382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2209800" cy="533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Greed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5257800" cy="762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</a:rPr>
              <a:t>Christmas Hijackers</a:t>
            </a:r>
          </a:p>
        </p:txBody>
      </p:sp>
      <p:pic>
        <p:nvPicPr>
          <p:cNvPr id="58370" name="Picture 2" descr="http://vipmedia.globalnews.ca/2012/11/black-friday.jpg?w=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482106" cy="3002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600200"/>
            <a:ext cx="2438400" cy="8382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2209800" cy="533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Traditions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5257800" cy="762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</a:rPr>
              <a:t>Christmas Hijackers</a:t>
            </a:r>
          </a:p>
        </p:txBody>
      </p:sp>
      <p:pic>
        <p:nvPicPr>
          <p:cNvPr id="83970" name="Picture 2" descr="http://openwalls.com/image/20407/christmas_dinner_1_1698x11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"/>
          <a:stretch/>
        </p:blipFill>
        <p:spPr bwMode="auto">
          <a:xfrm>
            <a:off x="2209800" y="3000676"/>
            <a:ext cx="3983245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600200"/>
            <a:ext cx="2438400" cy="8382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2209800" cy="533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Electronics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5257800" cy="762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</a:rPr>
              <a:t>Christmas Hijackers</a:t>
            </a:r>
          </a:p>
        </p:txBody>
      </p:sp>
      <p:pic>
        <p:nvPicPr>
          <p:cNvPr id="84996" name="Picture 4" descr="http://cdn.gottabemobile.com/wp-content/uploads/2012/03/ipad-review-3-new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t="7530" r="38691" b="9602"/>
          <a:stretch/>
        </p:blipFill>
        <p:spPr bwMode="auto">
          <a:xfrm>
            <a:off x="3429000" y="2438400"/>
            <a:ext cx="2310063" cy="3089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600200"/>
            <a:ext cx="2438400" cy="8382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2209800" cy="533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Obligation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5257800" cy="762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</a:rPr>
              <a:t>Christmas Hijackers</a:t>
            </a:r>
          </a:p>
        </p:txBody>
      </p:sp>
      <p:pic>
        <p:nvPicPr>
          <p:cNvPr id="98306" name="Picture 2" descr="http://www.notsosuddenlysusan.com/wp-content/uploads/2011/11/opening-gi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26" y="3200400"/>
            <a:ext cx="389542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33400"/>
            <a:ext cx="5257800" cy="762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</a:rPr>
              <a:t>Christmas Hijackers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417229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0445" y="156570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HEAT:  Obligation to give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429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THORNS:  giving with wrong motives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29390" y="5257800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ROOT:  </a:t>
            </a:r>
          </a:p>
          <a:p>
            <a:pPr algn="ctr"/>
            <a:r>
              <a:rPr lang="en-US" b="1" dirty="0" smtClean="0"/>
              <a:t>a </a:t>
            </a:r>
            <a:r>
              <a:rPr lang="en-US" b="1" i="1" dirty="0" smtClean="0"/>
              <a:t>LIE!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620757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CROSS:  Blessing the giver with Grace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749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600200"/>
            <a:ext cx="2438400" cy="8382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2209800" cy="533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Santa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5257800" cy="762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</a:rPr>
              <a:t>Christmas Hijackers</a:t>
            </a:r>
          </a:p>
        </p:txBody>
      </p:sp>
      <p:pic>
        <p:nvPicPr>
          <p:cNvPr id="99330" name="Picture 2" descr="http://4.bp.blogspot.com/-SiwJK7DW1Pk/TvC91HWxYEI/AAAAAAAAK_Y/l07ZPE3tyt4/s1600/santa_claus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33400"/>
            <a:ext cx="8610600" cy="6096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9330" name="Picture 2" descr="http://4.bp.blogspot.com/-SiwJK7DW1Pk/TvC91HWxYEI/AAAAAAAAK_Y/l07ZPE3tyt4/s1600/santa_claus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2328" y="2286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8038" y="838200"/>
          <a:ext cx="7878762" cy="5380040"/>
        </p:xfrm>
        <a:graphic>
          <a:graphicData uri="http://schemas.openxmlformats.org/drawingml/2006/table">
            <a:tbl>
              <a:tblPr/>
              <a:tblGrid>
                <a:gridCol w="3939381"/>
                <a:gridCol w="3939381"/>
              </a:tblGrid>
              <a:tr h="107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Santa Claus is </a:t>
                      </a:r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Comin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’ to Town</a:t>
                      </a:r>
                      <a:endParaRPr lang="en-US" sz="1800" u="none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1:11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endParaRPr lang="en-US" sz="1800" u="sng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33400"/>
            <a:ext cx="8610600" cy="6096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9330" name="Picture 2" descr="http://4.bp.blogspot.com/-SiwJK7DW1Pk/TvC91HWxYEI/AAAAAAAAK_Y/l07ZPE3tyt4/s1600/santa_claus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2328" y="2286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8038" y="838200"/>
          <a:ext cx="7878762" cy="5380040"/>
        </p:xfrm>
        <a:graphic>
          <a:graphicData uri="http://schemas.openxmlformats.org/drawingml/2006/table">
            <a:tbl>
              <a:tblPr/>
              <a:tblGrid>
                <a:gridCol w="3939381"/>
                <a:gridCol w="3939381"/>
              </a:tblGrid>
              <a:tr h="107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Santa Claus is </a:t>
                      </a:r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Comin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’ to Town</a:t>
                      </a:r>
                      <a:endParaRPr lang="en-US" sz="1800" u="none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1:11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He’s </a:t>
                      </a:r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makin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’ a list, and checking it twice</a:t>
                      </a:r>
                      <a:endParaRPr lang="en-US" sz="1800" u="none" dirty="0" smtClean="0"/>
                    </a:p>
                    <a:p>
                      <a:endParaRPr lang="en-US" sz="1800" u="sng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 20:12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33400"/>
            <a:ext cx="8610600" cy="6096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9330" name="Picture 2" descr="http://4.bp.blogspot.com/-SiwJK7DW1Pk/TvC91HWxYEI/AAAAAAAAK_Y/l07ZPE3tyt4/s1600/santa_claus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2328" y="2286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8038" y="838200"/>
          <a:ext cx="7878762" cy="5380040"/>
        </p:xfrm>
        <a:graphic>
          <a:graphicData uri="http://schemas.openxmlformats.org/drawingml/2006/table">
            <a:tbl>
              <a:tblPr/>
              <a:tblGrid>
                <a:gridCol w="3939381"/>
                <a:gridCol w="3939381"/>
              </a:tblGrid>
              <a:tr h="107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Santa Claus is </a:t>
                      </a:r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Comin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’ to Town</a:t>
                      </a:r>
                      <a:endParaRPr lang="en-US" sz="1800" u="none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1:11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He’s </a:t>
                      </a:r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makin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’ a list, and checking it twice</a:t>
                      </a:r>
                      <a:endParaRPr lang="en-US" sz="1800" u="none" dirty="0" smtClean="0"/>
                    </a:p>
                    <a:p>
                      <a:endParaRPr lang="en-US" sz="1800" u="sng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 20:12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Gonna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 find out who’s naughty and nice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Jeremiah 11:20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6" name="Picture 2" descr="http://thumbs1.ebaystatic.com/d/l225/m/mp1DN9hJ7e9BRrG4NjIUp8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42499"/>
            <a:ext cx="3425826" cy="3601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33400"/>
            <a:ext cx="8610600" cy="6096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9330" name="Picture 2" descr="http://4.bp.blogspot.com/-SiwJK7DW1Pk/TvC91HWxYEI/AAAAAAAAK_Y/l07ZPE3tyt4/s1600/santa_claus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2328" y="2286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8038" y="838200"/>
          <a:ext cx="7878762" cy="5380040"/>
        </p:xfrm>
        <a:graphic>
          <a:graphicData uri="http://schemas.openxmlformats.org/drawingml/2006/table">
            <a:tbl>
              <a:tblPr/>
              <a:tblGrid>
                <a:gridCol w="3939381"/>
                <a:gridCol w="3939381"/>
              </a:tblGrid>
              <a:tr h="107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Santa Claus is </a:t>
                      </a:r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Comin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’ to Town</a:t>
                      </a:r>
                      <a:endParaRPr lang="en-US" sz="1800" u="none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1:11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He’s </a:t>
                      </a:r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makin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’ a list, and checking it twice</a:t>
                      </a:r>
                      <a:endParaRPr lang="en-US" sz="1800" u="none" dirty="0" smtClean="0"/>
                    </a:p>
                    <a:p>
                      <a:endParaRPr lang="en-US" sz="1800" u="sng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 20:12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Gonna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 find out who’s naughty and nice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Jeremiah 11:20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He sees you when you’re sleeping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Proverbs 15:3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33400"/>
            <a:ext cx="8610600" cy="6096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8038" y="838200"/>
          <a:ext cx="7878762" cy="5380040"/>
        </p:xfrm>
        <a:graphic>
          <a:graphicData uri="http://schemas.openxmlformats.org/drawingml/2006/table">
            <a:tbl>
              <a:tblPr/>
              <a:tblGrid>
                <a:gridCol w="3939381"/>
                <a:gridCol w="3939381"/>
              </a:tblGrid>
              <a:tr h="107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Santa Claus is </a:t>
                      </a:r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Comin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’ to Town</a:t>
                      </a:r>
                      <a:endParaRPr lang="en-US" sz="1800" u="none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Acts 1:11</a:t>
                      </a:r>
                      <a:endParaRPr lang="en-US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He’s </a:t>
                      </a:r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makin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’ a list, and checking it twice</a:t>
                      </a:r>
                      <a:endParaRPr lang="en-US" sz="1800" u="none" dirty="0" smtClean="0"/>
                    </a:p>
                    <a:p>
                      <a:endParaRPr lang="en-US" sz="1800" u="sng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 20:12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r>
                        <a:rPr lang="en-US" sz="1800" b="1" i="1" u="none" baseline="0" dirty="0" err="1" smtClean="0">
                          <a:solidFill>
                            <a:srgbClr val="C00000"/>
                          </a:solidFill>
                        </a:rPr>
                        <a:t>Gonna</a:t>
                      </a:r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 find out who’s naughty and nice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Jeremiah 11:20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He sees you when you’re sleeping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Proverbs 15:3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008">
                <a:tc>
                  <a:txBody>
                    <a:bodyPr/>
                    <a:lstStyle/>
                    <a:p>
                      <a:r>
                        <a:rPr lang="en-US" sz="1800" b="1" i="1" u="none" baseline="0" dirty="0" smtClean="0">
                          <a:solidFill>
                            <a:srgbClr val="C00000"/>
                          </a:solidFill>
                        </a:rPr>
                        <a:t>He knows if you’ve been bad or good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Psalm 1:6</a:t>
                      </a:r>
                      <a:endParaRPr lang="en-US" sz="1800" dirty="0"/>
                    </a:p>
                  </a:txBody>
                  <a:tcPr marL="91446" marR="91446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6" name="Picture 2" descr="http://thumbs1.ebaystatic.com/d/l225/m/mp1DN9hJ7e9BRrG4NjIUp8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42499"/>
            <a:ext cx="3425826" cy="3601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4034" name="Picture 2" descr="http://thumbs.gograph.com/gg63311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80" y="2153619"/>
            <a:ext cx="3003608" cy="1961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C0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C00000"/>
              </a:solidFill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5240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C000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C00000"/>
              </a:solidFill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C0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C0000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914400"/>
            <a:ext cx="90932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638800" y="1371600"/>
            <a:ext cx="3352800" cy="45735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SHOCK:  Federal court rules parsonage allowance is unconstitutional. </a:t>
            </a:r>
          </a:p>
          <a:p>
            <a:pPr marL="0" indent="0">
              <a:buFont typeface="Arial" charset="0"/>
              <a:buNone/>
            </a:pPr>
            <a:r>
              <a:rPr lang="en-US" altLang="en-US" b="1" smtClean="0">
                <a:solidFill>
                  <a:schemeClr val="bg1"/>
                </a:solidFill>
              </a:rPr>
              <a:t>Atheist Dan Barker: </a:t>
            </a:r>
            <a:r>
              <a:rPr lang="en-US" altLang="en-US" b="1" i="1" smtClean="0">
                <a:solidFill>
                  <a:schemeClr val="bg1"/>
                </a:solidFill>
              </a:rPr>
              <a:t>“May we say </a:t>
            </a:r>
            <a:r>
              <a:rPr lang="en-US" altLang="en-US" b="1" i="1" u="sng" smtClean="0">
                <a:solidFill>
                  <a:schemeClr val="bg1"/>
                </a:solidFill>
              </a:rPr>
              <a:t>hallelujah</a:t>
            </a:r>
            <a:r>
              <a:rPr lang="en-US" altLang="en-US" b="1" i="1" smtClean="0">
                <a:solidFill>
                  <a:schemeClr val="bg1"/>
                </a:solidFill>
              </a:rPr>
              <a:t>!”</a:t>
            </a:r>
          </a:p>
        </p:txBody>
      </p:sp>
      <p:pic>
        <p:nvPicPr>
          <p:cNvPr id="16387" name="Picture 2" descr="http://weareatheism.com/wp-content/uploads/2012/01/cd-danbar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/>
          <a:stretch>
            <a:fillRect/>
          </a:stretch>
        </p:blipFill>
        <p:spPr bwMode="auto">
          <a:xfrm>
            <a:off x="760413" y="1371600"/>
            <a:ext cx="4649787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1" name="Picture 2" descr="C:\Users\Paul\AppData\Local\Microsoft\Windows\Temporary Internet Files\Content.Outlook\N3UO7ESF\PrincipalsOfficeChrist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9113"/>
            <a:ext cx="601980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33400"/>
            <a:ext cx="5257800" cy="1143000"/>
          </a:xfrm>
          <a:prstGeom prst="rect">
            <a:avLst/>
          </a:prstGeom>
          <a:solidFill>
            <a:schemeClr val="bg2">
              <a:lumMod val="90000"/>
              <a:alpha val="45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487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</a:rPr>
              <a:t>How Something HOLY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</a:rPr>
              <a:t>Can Become an IDOL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223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Paul</cp:lastModifiedBy>
  <cp:revision>15</cp:revision>
  <dcterms:created xsi:type="dcterms:W3CDTF">2011-12-11T05:06:10Z</dcterms:created>
  <dcterms:modified xsi:type="dcterms:W3CDTF">2013-12-01T15:10:32Z</dcterms:modified>
</cp:coreProperties>
</file>