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2" r:id="rId3"/>
    <p:sldId id="256" r:id="rId4"/>
    <p:sldId id="291" r:id="rId5"/>
    <p:sldId id="288" r:id="rId6"/>
    <p:sldId id="274" r:id="rId7"/>
    <p:sldId id="289" r:id="rId8"/>
    <p:sldId id="290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5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6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7B93-2BC0-472D-9BE1-F4A6CFCA5311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618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in Harmony with One Another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Romans </a:t>
            </a:r>
            <a:r>
              <a:rPr lang="en-US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15:5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86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4572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Spiritual Harmony is Determined by Your Attitude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5" y="1219200"/>
            <a:ext cx="8128000" cy="38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2009" y="304800"/>
            <a:ext cx="6059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“Live in harmony” Rom 15:5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6035" y="5486400"/>
            <a:ext cx="55119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Literally: “think together </a:t>
            </a:r>
          </a:p>
          <a:p>
            <a:pPr algn="ct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with one another”</a:t>
            </a:r>
            <a:endParaRPr lang="en-US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81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4572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Spiritual Harmony is Determined by Your Attitude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325057"/>
              </p:ext>
            </p:extLst>
          </p:nvPr>
        </p:nvGraphicFramePr>
        <p:xfrm>
          <a:off x="3733800" y="2209800"/>
          <a:ext cx="5410200" cy="4084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5100"/>
                <a:gridCol w="27051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Philippians 2:1-5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Romans 15:1-7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Mind of CHRIST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“yours in Christ Jesus…” (2:5)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“Christ did not please himself” (15:2-3)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Live in HARMONY</a:t>
                      </a:r>
                    </a:p>
                    <a:p>
                      <a:r>
                        <a:rPr lang="en-US" sz="2400" dirty="0" smtClean="0"/>
                        <a:t>“be of the same mind” (2:2)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“live in harmony” (15:5)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GLORY</a:t>
                      </a:r>
                      <a:r>
                        <a:rPr lang="en-US" sz="2400" baseline="0" dirty="0" smtClean="0"/>
                        <a:t> of God</a:t>
                      </a:r>
                    </a:p>
                    <a:p>
                      <a:r>
                        <a:rPr lang="en-US" sz="2400" dirty="0" smtClean="0"/>
                        <a:t>“to the glory of God the Father” (2:11)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“for the glory of</a:t>
                      </a:r>
                      <a:r>
                        <a:rPr lang="en-US" sz="2400" baseline="0" dirty="0" smtClean="0"/>
                        <a:t> God” (15:7)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6858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Spiritual Harmony Makes the Gospel Believable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2362200"/>
            <a:ext cx="4648200" cy="4724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between MIRACLES and UNITY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attack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</p:txBody>
      </p:sp>
    </p:spTree>
    <p:extLst>
      <p:ext uri="{BB962C8B-B14F-4D97-AF65-F5344CB8AC3E}">
        <p14:creationId xmlns:p14="http://schemas.microsoft.com/office/powerpoint/2010/main" val="33102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174037"/>
              </p:ext>
            </p:extLst>
          </p:nvPr>
        </p:nvGraphicFramePr>
        <p:xfrm>
          <a:off x="4038600" y="1219201"/>
          <a:ext cx="5410200" cy="41080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5100"/>
                <a:gridCol w="2705100"/>
              </a:tblGrid>
              <a:tr h="1168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Statement of 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Result</a:t>
                      </a:r>
                      <a:endParaRPr lang="en-US" sz="2800" dirty="0"/>
                    </a:p>
                  </a:txBody>
                  <a:tcPr/>
                </a:tc>
              </a:tr>
              <a:tr h="1469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Acts 2:46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Acts 2:47</a:t>
                      </a:r>
                      <a:endParaRPr lang="en-US" sz="2400" dirty="0"/>
                    </a:p>
                  </a:txBody>
                  <a:tcPr/>
                </a:tc>
              </a:tr>
              <a:tr h="1469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Acts 4:32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Acts 4:33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7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91261"/>
              </p:ext>
            </p:extLst>
          </p:nvPr>
        </p:nvGraphicFramePr>
        <p:xfrm>
          <a:off x="4038600" y="1219201"/>
          <a:ext cx="5410200" cy="41080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5100"/>
                <a:gridCol w="2705100"/>
              </a:tblGrid>
              <a:tr h="1168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Satan’s Attack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Result</a:t>
                      </a:r>
                      <a:endParaRPr lang="en-US" sz="2800" dirty="0"/>
                    </a:p>
                  </a:txBody>
                  <a:tcPr/>
                </a:tc>
              </a:tr>
              <a:tr h="1469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Acts</a:t>
                      </a:r>
                      <a:r>
                        <a:rPr lang="en-US" sz="2400" baseline="0" dirty="0" smtClean="0"/>
                        <a:t> 5.  </a:t>
                      </a:r>
                      <a:r>
                        <a:rPr lang="en-US" sz="2400" baseline="0" dirty="0" err="1" smtClean="0"/>
                        <a:t>Annanias</a:t>
                      </a:r>
                      <a:r>
                        <a:rPr lang="en-US" sz="2400" baseline="0" dirty="0" smtClean="0"/>
                        <a:t> and </a:t>
                      </a:r>
                      <a:r>
                        <a:rPr lang="en-US" sz="2400" baseline="0" dirty="0" err="1" smtClean="0"/>
                        <a:t>Syphira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Acts 5:14</a:t>
                      </a:r>
                      <a:endParaRPr lang="en-US" sz="2400" dirty="0"/>
                    </a:p>
                  </a:txBody>
                  <a:tcPr/>
                </a:tc>
              </a:tr>
              <a:tr h="1469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Acts 6.  Conflict over favoritism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Acts 6:7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9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6858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Keys to a Harmonious Attitude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2362200"/>
            <a:ext cx="4648200" cy="4724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Plan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Evangelism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up being first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 Leadership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Joyful Followership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</a:p>
        </p:txBody>
      </p:sp>
    </p:spTree>
    <p:extLst>
      <p:ext uri="{BB962C8B-B14F-4D97-AF65-F5344CB8AC3E}">
        <p14:creationId xmlns:p14="http://schemas.microsoft.com/office/powerpoint/2010/main" val="25383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179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Spiritual Harmony is Determined by Your Attitude</vt:lpstr>
      <vt:lpstr>PowerPoint Presentation</vt:lpstr>
      <vt:lpstr>Spiritual Harmony is Determined by Your Attitude</vt:lpstr>
      <vt:lpstr>Spiritual Harmony Makes the Gospel Believable</vt:lpstr>
      <vt:lpstr>PowerPoint Presentation</vt:lpstr>
      <vt:lpstr>PowerPoint Presentation</vt:lpstr>
      <vt:lpstr>Keys to a Harmonious Attitude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</dc:creator>
  <cp:lastModifiedBy>Paul</cp:lastModifiedBy>
  <cp:revision>8</cp:revision>
  <dcterms:created xsi:type="dcterms:W3CDTF">2013-11-09T19:58:40Z</dcterms:created>
  <dcterms:modified xsi:type="dcterms:W3CDTF">2013-11-17T13:44:13Z</dcterms:modified>
</cp:coreProperties>
</file>