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70" r:id="rId7"/>
    <p:sldId id="272" r:id="rId8"/>
    <p:sldId id="273" r:id="rId9"/>
    <p:sldId id="256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6" r:id="rId21"/>
    <p:sldId id="285" r:id="rId2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7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8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6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13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5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8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6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97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4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7B93-2BC0-472D-9BE1-F4A6CFCA5311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0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07B93-2BC0-472D-9BE1-F4A6CFCA5311}" type="datetimeFigureOut">
              <a:rPr lang="en-US" smtClean="0"/>
              <a:t>11/10/2013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F90B3-0AAD-40B9-A9B1-DA24544DC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13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ifornia trip! 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335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 Corinthians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5486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 for… 11:33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for… 12:25</a:t>
            </a:r>
          </a:p>
        </p:txBody>
      </p:sp>
    </p:spTree>
    <p:extLst>
      <p:ext uri="{BB962C8B-B14F-4D97-AF65-F5344CB8AC3E}">
        <p14:creationId xmlns:p14="http://schemas.microsoft.com/office/powerpoint/2010/main" val="436786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Galatians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5486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Serve… 5:13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bite and devour… 5:26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envy… 5:26</a:t>
            </a:r>
          </a:p>
        </p:txBody>
      </p:sp>
    </p:spTree>
    <p:extLst>
      <p:ext uri="{BB962C8B-B14F-4D97-AF65-F5344CB8AC3E}">
        <p14:creationId xmlns:p14="http://schemas.microsoft.com/office/powerpoint/2010/main" val="73043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Ephesians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5486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Bear with… 4:2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kind… 4:32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Submit… 5:21</a:t>
            </a:r>
          </a:p>
        </p:txBody>
      </p:sp>
    </p:spTree>
    <p:extLst>
      <p:ext uri="{BB962C8B-B14F-4D97-AF65-F5344CB8AC3E}">
        <p14:creationId xmlns:p14="http://schemas.microsoft.com/office/powerpoint/2010/main" val="73043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Philippians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5486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 one another more significant than yourself. .. 2:3</a:t>
            </a:r>
          </a:p>
        </p:txBody>
      </p:sp>
    </p:spTree>
    <p:extLst>
      <p:ext uri="{BB962C8B-B14F-4D97-AF65-F5344CB8AC3E}">
        <p14:creationId xmlns:p14="http://schemas.microsoft.com/office/powerpoint/2010/main" val="73043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Colossians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5486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lie…. 3:9</a:t>
            </a:r>
          </a:p>
        </p:txBody>
      </p:sp>
    </p:spTree>
    <p:extLst>
      <p:ext uri="{BB962C8B-B14F-4D97-AF65-F5344CB8AC3E}">
        <p14:creationId xmlns:p14="http://schemas.microsoft.com/office/powerpoint/2010/main" val="73043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 Thessalonians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5486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good…. 5:15</a:t>
            </a:r>
          </a:p>
        </p:txBody>
      </p:sp>
    </p:spTree>
    <p:extLst>
      <p:ext uri="{BB962C8B-B14F-4D97-AF65-F5344CB8AC3E}">
        <p14:creationId xmlns:p14="http://schemas.microsoft.com/office/powerpoint/2010/main" val="73043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Hebrews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5486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Stir up …. 10:24</a:t>
            </a:r>
          </a:p>
        </p:txBody>
      </p:sp>
    </p:spTree>
    <p:extLst>
      <p:ext uri="{BB962C8B-B14F-4D97-AF65-F5344CB8AC3E}">
        <p14:creationId xmlns:p14="http://schemas.microsoft.com/office/powerpoint/2010/main" val="73043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James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5486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speak evil… 4:11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grumble… 5:9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 your sins… 5:16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 for… 5:16</a:t>
            </a:r>
          </a:p>
        </p:txBody>
      </p:sp>
    </p:spTree>
    <p:extLst>
      <p:ext uri="{BB962C8B-B14F-4D97-AF65-F5344CB8AC3E}">
        <p14:creationId xmlns:p14="http://schemas.microsoft.com/office/powerpoint/2010/main" val="73043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 Peter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5486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(love – 1:22)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(greet – 5:14)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Clothe yourselves with humility toward one another…. 5:5</a:t>
            </a:r>
          </a:p>
        </p:txBody>
      </p:sp>
    </p:spTree>
    <p:extLst>
      <p:ext uri="{BB962C8B-B14F-4D97-AF65-F5344CB8AC3E}">
        <p14:creationId xmlns:p14="http://schemas.microsoft.com/office/powerpoint/2010/main" val="73043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95600" y="274638"/>
            <a:ext cx="6858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Meaning of Membership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5486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Body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the church</a:t>
            </a:r>
          </a:p>
        </p:txBody>
      </p:sp>
    </p:spTree>
    <p:extLst>
      <p:ext uri="{BB962C8B-B14F-4D97-AF65-F5344CB8AC3E}">
        <p14:creationId xmlns:p14="http://schemas.microsoft.com/office/powerpoint/2010/main" val="7304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ifornia trip! 0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593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95600" y="274638"/>
            <a:ext cx="6858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5486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believer belongs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Equal worth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gifts of equal importance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quit the body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0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ifornia trip! 0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838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ifornia trip! 0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04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ifornia trip! 0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24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ifornia trip! 0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03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ifornia trip! 0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635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lifornia trip! 04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1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farm1.staticflickr.com/114/296842437_6e611b7401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751607"/>
            <a:ext cx="9131054" cy="61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8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Romans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038600" y="1600200"/>
            <a:ext cx="4648200" cy="54864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Members…  12:5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Love…  12:10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Honor…12:10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in harmony… 12:16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Encourage… 1:12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up…14:19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Welcome… 15:7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Instruct…15:14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Greet… 16:16</a:t>
            </a:r>
          </a:p>
        </p:txBody>
      </p:sp>
    </p:spTree>
    <p:extLst>
      <p:ext uri="{BB962C8B-B14F-4D97-AF65-F5344CB8AC3E}">
        <p14:creationId xmlns:p14="http://schemas.microsoft.com/office/powerpoint/2010/main" val="241781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159</Words>
  <Application>Microsoft Office PowerPoint</Application>
  <PresentationFormat>On-screen Show (4:3)</PresentationFormat>
  <Paragraphs>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Romans</vt:lpstr>
      <vt:lpstr>1 Corinthians</vt:lpstr>
      <vt:lpstr>Galatians</vt:lpstr>
      <vt:lpstr>Ephesians</vt:lpstr>
      <vt:lpstr>Philippians</vt:lpstr>
      <vt:lpstr>Colossians</vt:lpstr>
      <vt:lpstr>1 Thessalonians</vt:lpstr>
      <vt:lpstr>Hebrews</vt:lpstr>
      <vt:lpstr>James</vt:lpstr>
      <vt:lpstr>1 Peter</vt:lpstr>
      <vt:lpstr>The Meaning of Membership</vt:lpstr>
      <vt:lpstr>How?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Paul</dc:creator>
  <cp:lastModifiedBy>Paul</cp:lastModifiedBy>
  <cp:revision>4</cp:revision>
  <dcterms:created xsi:type="dcterms:W3CDTF">2013-11-09T19:58:40Z</dcterms:created>
  <dcterms:modified xsi:type="dcterms:W3CDTF">2013-11-10T12:25:49Z</dcterms:modified>
</cp:coreProperties>
</file>