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handoutMasterIdLst>
    <p:handoutMasterId r:id="rId21"/>
  </p:handoutMasterIdLst>
  <p:sldIdLst>
    <p:sldId id="259" r:id="rId5"/>
    <p:sldId id="261" r:id="rId6"/>
    <p:sldId id="262" r:id="rId7"/>
    <p:sldId id="263" r:id="rId8"/>
    <p:sldId id="264" r:id="rId9"/>
    <p:sldId id="266" r:id="rId10"/>
    <p:sldId id="268" r:id="rId11"/>
    <p:sldId id="260" r:id="rId12"/>
    <p:sldId id="269" r:id="rId13"/>
    <p:sldId id="270" r:id="rId14"/>
    <p:sldId id="272" r:id="rId15"/>
    <p:sldId id="276" r:id="rId16"/>
    <p:sldId id="273" r:id="rId17"/>
    <p:sldId id="278" r:id="rId18"/>
    <p:sldId id="277" r:id="rId19"/>
    <p:sldId id="275" r:id="rId20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2"/>
              <c:layout>
                <c:manualLayout>
                  <c:x val="0.13111509626194565"/>
                  <c:y val="-0.183484251968503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Evan</c:v>
                </c:pt>
                <c:pt idx="1">
                  <c:v>Teaching</c:v>
                </c:pt>
                <c:pt idx="2">
                  <c:v>Fellowship</c:v>
                </c:pt>
                <c:pt idx="3">
                  <c:v>Worship</c:v>
                </c:pt>
                <c:pt idx="4">
                  <c:v>Prayer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Fellow-ship</a:t>
                    </a:r>
                    <a:r>
                      <a:rPr lang="en-US"/>
                      <a:t>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Evang</c:v>
                </c:pt>
                <c:pt idx="1">
                  <c:v>Teaching</c:v>
                </c:pt>
                <c:pt idx="2">
                  <c:v>Fellowship</c:v>
                </c:pt>
                <c:pt idx="3">
                  <c:v>Worship</c:v>
                </c:pt>
                <c:pt idx="4">
                  <c:v>Prayer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421CB-FC03-4D68-9CCB-E6D3A4166EE0}" type="doc">
      <dgm:prSet loTypeId="urn:microsoft.com/office/officeart/2005/8/layout/v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E696CB7-90B0-471D-A084-A651F6378992}">
      <dgm:prSet phldrT="[Text]"/>
      <dgm:spPr/>
      <dgm:t>
        <a:bodyPr/>
        <a:lstStyle/>
        <a:p>
          <a:r>
            <a:rPr lang="en-US" dirty="0" smtClean="0"/>
            <a:t>Function</a:t>
          </a:r>
          <a:endParaRPr lang="en-US" dirty="0"/>
        </a:p>
      </dgm:t>
    </dgm:pt>
    <dgm:pt modelId="{8146D13C-9FD9-4EF1-A283-E91BA5DE3CFE}" type="parTrans" cxnId="{99F0A9EB-A804-4AE3-A266-5BB0B425FD85}">
      <dgm:prSet/>
      <dgm:spPr/>
      <dgm:t>
        <a:bodyPr/>
        <a:lstStyle/>
        <a:p>
          <a:endParaRPr lang="en-US"/>
        </a:p>
      </dgm:t>
    </dgm:pt>
    <dgm:pt modelId="{F8ACB483-5713-4477-A7FB-578DF63CEA14}" type="sibTrans" cxnId="{99F0A9EB-A804-4AE3-A266-5BB0B425FD8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7795C5B-E38B-4DCB-8BF6-DA7EEF72B35C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52C2FBB-BF90-4F14-8438-B2B64C41EB36}" type="sibTrans" cxnId="{0F3B742D-2586-42C0-AA9C-92039301CA78}">
      <dgm:prSet/>
      <dgm:spPr/>
      <dgm:t>
        <a:bodyPr/>
        <a:lstStyle/>
        <a:p>
          <a:endParaRPr lang="en-US"/>
        </a:p>
      </dgm:t>
    </dgm:pt>
    <dgm:pt modelId="{593635D1-D5A9-4FED-84CA-1E439BB15539}" type="parTrans" cxnId="{0F3B742D-2586-42C0-AA9C-92039301CA78}">
      <dgm:prSet/>
      <dgm:spPr/>
      <dgm:t>
        <a:bodyPr/>
        <a:lstStyle/>
        <a:p>
          <a:endParaRPr lang="en-US"/>
        </a:p>
      </dgm:t>
    </dgm:pt>
    <dgm:pt modelId="{12C91515-DF00-4DD9-8A29-AD9FFC743F91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8F614258-3C87-4E93-8DA4-076CF8D0B66F}" type="sibTrans" cxnId="{D320A965-418A-4024-B55B-1F8ECA16E9C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2E0FE7E-2C4B-4160-BB03-1EB17BEEB2CC}" type="parTrans" cxnId="{D320A965-418A-4024-B55B-1F8ECA16E9C0}">
      <dgm:prSet/>
      <dgm:spPr/>
      <dgm:t>
        <a:bodyPr/>
        <a:lstStyle/>
        <a:p>
          <a:endParaRPr lang="en-US"/>
        </a:p>
      </dgm:t>
    </dgm:pt>
    <dgm:pt modelId="{D55F54EE-37D0-4B13-A2C8-0BCEC89217BC}" type="pres">
      <dgm:prSet presAssocID="{110421CB-FC03-4D68-9CCB-E6D3A4166EE0}" presName="outerComposite" presStyleCnt="0">
        <dgm:presLayoutVars>
          <dgm:chMax val="5"/>
          <dgm:dir/>
          <dgm:resizeHandles val="exact"/>
        </dgm:presLayoutVars>
      </dgm:prSet>
      <dgm:spPr/>
    </dgm:pt>
    <dgm:pt modelId="{7692F941-DB1F-4284-AF17-312FD557ECD7}" type="pres">
      <dgm:prSet presAssocID="{110421CB-FC03-4D68-9CCB-E6D3A4166EE0}" presName="dummyMaxCanvas" presStyleCnt="0">
        <dgm:presLayoutVars/>
      </dgm:prSet>
      <dgm:spPr/>
    </dgm:pt>
    <dgm:pt modelId="{C39FAE89-B748-48CD-A350-82527E380D55}" type="pres">
      <dgm:prSet presAssocID="{110421CB-FC03-4D68-9CCB-E6D3A4166EE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8A171-5FF7-4063-832A-8E51983DC5A3}" type="pres">
      <dgm:prSet presAssocID="{110421CB-FC03-4D68-9CCB-E6D3A4166EE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58496-37C1-4126-BB7E-52C58163A64E}" type="pres">
      <dgm:prSet presAssocID="{110421CB-FC03-4D68-9CCB-E6D3A4166EE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6032A-A765-47F1-8683-6FC09F8F73A1}" type="pres">
      <dgm:prSet presAssocID="{110421CB-FC03-4D68-9CCB-E6D3A4166EE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768F1-406F-4E1A-862F-E804DC12FD11}" type="pres">
      <dgm:prSet presAssocID="{110421CB-FC03-4D68-9CCB-E6D3A4166EE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BB50C-F931-4395-89A7-92BFE2E2D94E}" type="pres">
      <dgm:prSet presAssocID="{110421CB-FC03-4D68-9CCB-E6D3A4166EE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5FD25-2900-4C41-A612-488133E6C295}" type="pres">
      <dgm:prSet presAssocID="{110421CB-FC03-4D68-9CCB-E6D3A4166EE0}" presName="ThreeNodes_2_text" presStyleLbl="node1" presStyleIdx="2" presStyleCnt="3">
        <dgm:presLayoutVars>
          <dgm:bulletEnabled val="1"/>
        </dgm:presLayoutVars>
      </dgm:prSet>
      <dgm:spPr/>
    </dgm:pt>
    <dgm:pt modelId="{4CBC9ADF-A33E-4602-9F27-FECA895D4945}" type="pres">
      <dgm:prSet presAssocID="{110421CB-FC03-4D68-9CCB-E6D3A4166EE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CF1B1D4-B46B-40DF-B518-6DE6B2E00969}" type="presOf" srcId="{110421CB-FC03-4D68-9CCB-E6D3A4166EE0}" destId="{D55F54EE-37D0-4B13-A2C8-0BCEC89217BC}" srcOrd="0" destOrd="0" presId="urn:microsoft.com/office/officeart/2005/8/layout/vProcess5"/>
    <dgm:cxn modelId="{84BC4E9E-7A40-4ECA-AD74-019469277532}" type="presOf" srcId="{57795C5B-E38B-4DCB-8BF6-DA7EEF72B35C}" destId="{F5A58496-37C1-4126-BB7E-52C58163A64E}" srcOrd="0" destOrd="0" presId="urn:microsoft.com/office/officeart/2005/8/layout/vProcess5"/>
    <dgm:cxn modelId="{7AAF498D-8C21-4DA0-B58E-EA49F3FCB258}" type="presOf" srcId="{57795C5B-E38B-4DCB-8BF6-DA7EEF72B35C}" destId="{4CBC9ADF-A33E-4602-9F27-FECA895D4945}" srcOrd="1" destOrd="0" presId="urn:microsoft.com/office/officeart/2005/8/layout/vProcess5"/>
    <dgm:cxn modelId="{0C655530-EE94-4CEB-BF7D-781C8B36D7DD}" type="presOf" srcId="{CE696CB7-90B0-471D-A084-A651F6378992}" destId="{306BB50C-F931-4395-89A7-92BFE2E2D94E}" srcOrd="1" destOrd="0" presId="urn:microsoft.com/office/officeart/2005/8/layout/vProcess5"/>
    <dgm:cxn modelId="{99F0A9EB-A804-4AE3-A266-5BB0B425FD85}" srcId="{110421CB-FC03-4D68-9CCB-E6D3A4166EE0}" destId="{CE696CB7-90B0-471D-A084-A651F6378992}" srcOrd="0" destOrd="0" parTransId="{8146D13C-9FD9-4EF1-A283-E91BA5DE3CFE}" sibTransId="{F8ACB483-5713-4477-A7FB-578DF63CEA14}"/>
    <dgm:cxn modelId="{46B1D26C-1D40-4199-9F9C-DA91C75C552E}" type="presOf" srcId="{F8ACB483-5713-4477-A7FB-578DF63CEA14}" destId="{D036032A-A765-47F1-8683-6FC09F8F73A1}" srcOrd="0" destOrd="0" presId="urn:microsoft.com/office/officeart/2005/8/layout/vProcess5"/>
    <dgm:cxn modelId="{FD4D98A8-AD03-4544-AD0E-F9E9217681D8}" type="presOf" srcId="{CE696CB7-90B0-471D-A084-A651F6378992}" destId="{C39FAE89-B748-48CD-A350-82527E380D55}" srcOrd="0" destOrd="0" presId="urn:microsoft.com/office/officeart/2005/8/layout/vProcess5"/>
    <dgm:cxn modelId="{D320A965-418A-4024-B55B-1F8ECA16E9C0}" srcId="{110421CB-FC03-4D68-9CCB-E6D3A4166EE0}" destId="{12C91515-DF00-4DD9-8A29-AD9FFC743F91}" srcOrd="1" destOrd="0" parTransId="{E2E0FE7E-2C4B-4160-BB03-1EB17BEEB2CC}" sibTransId="{8F614258-3C87-4E93-8DA4-076CF8D0B66F}"/>
    <dgm:cxn modelId="{0EA88F72-8850-4C2B-AF54-50D9CA061A6E}" type="presOf" srcId="{12C91515-DF00-4DD9-8A29-AD9FFC743F91}" destId="{BC95FD25-2900-4C41-A612-488133E6C295}" srcOrd="1" destOrd="0" presId="urn:microsoft.com/office/officeart/2005/8/layout/vProcess5"/>
    <dgm:cxn modelId="{0F3B742D-2586-42C0-AA9C-92039301CA78}" srcId="{110421CB-FC03-4D68-9CCB-E6D3A4166EE0}" destId="{57795C5B-E38B-4DCB-8BF6-DA7EEF72B35C}" srcOrd="2" destOrd="0" parTransId="{593635D1-D5A9-4FED-84CA-1E439BB15539}" sibTransId="{E52C2FBB-BF90-4F14-8438-B2B64C41EB36}"/>
    <dgm:cxn modelId="{88C8CB50-F3C0-4B8D-B4B6-F33447E6C280}" type="presOf" srcId="{8F614258-3C87-4E93-8DA4-076CF8D0B66F}" destId="{769768F1-406F-4E1A-862F-E804DC12FD11}" srcOrd="0" destOrd="0" presId="urn:microsoft.com/office/officeart/2005/8/layout/vProcess5"/>
    <dgm:cxn modelId="{74B6913C-8EB3-4027-881A-4DC57A603AB6}" type="presOf" srcId="{12C91515-DF00-4DD9-8A29-AD9FFC743F91}" destId="{C4C8A171-5FF7-4063-832A-8E51983DC5A3}" srcOrd="0" destOrd="0" presId="urn:microsoft.com/office/officeart/2005/8/layout/vProcess5"/>
    <dgm:cxn modelId="{06A6383A-3CBE-4C82-B31B-0BB68AAE3BC4}" type="presParOf" srcId="{D55F54EE-37D0-4B13-A2C8-0BCEC89217BC}" destId="{7692F941-DB1F-4284-AF17-312FD557ECD7}" srcOrd="0" destOrd="0" presId="urn:microsoft.com/office/officeart/2005/8/layout/vProcess5"/>
    <dgm:cxn modelId="{4C00B9F4-B104-4F63-B6D8-BE207E651657}" type="presParOf" srcId="{D55F54EE-37D0-4B13-A2C8-0BCEC89217BC}" destId="{C39FAE89-B748-48CD-A350-82527E380D55}" srcOrd="1" destOrd="0" presId="urn:microsoft.com/office/officeart/2005/8/layout/vProcess5"/>
    <dgm:cxn modelId="{C4D5A210-E34F-49BE-901D-4AB8A2BF3F5B}" type="presParOf" srcId="{D55F54EE-37D0-4B13-A2C8-0BCEC89217BC}" destId="{C4C8A171-5FF7-4063-832A-8E51983DC5A3}" srcOrd="2" destOrd="0" presId="urn:microsoft.com/office/officeart/2005/8/layout/vProcess5"/>
    <dgm:cxn modelId="{1AC77945-8D14-4DD4-A661-DACBB8B318D7}" type="presParOf" srcId="{D55F54EE-37D0-4B13-A2C8-0BCEC89217BC}" destId="{F5A58496-37C1-4126-BB7E-52C58163A64E}" srcOrd="3" destOrd="0" presId="urn:microsoft.com/office/officeart/2005/8/layout/vProcess5"/>
    <dgm:cxn modelId="{4B837D12-6224-43EC-9DBD-108A0B62E4BC}" type="presParOf" srcId="{D55F54EE-37D0-4B13-A2C8-0BCEC89217BC}" destId="{D036032A-A765-47F1-8683-6FC09F8F73A1}" srcOrd="4" destOrd="0" presId="urn:microsoft.com/office/officeart/2005/8/layout/vProcess5"/>
    <dgm:cxn modelId="{9623C233-3F06-47E8-AD85-D94D53F27AD4}" type="presParOf" srcId="{D55F54EE-37D0-4B13-A2C8-0BCEC89217BC}" destId="{769768F1-406F-4E1A-862F-E804DC12FD11}" srcOrd="5" destOrd="0" presId="urn:microsoft.com/office/officeart/2005/8/layout/vProcess5"/>
    <dgm:cxn modelId="{36DA4B12-CCCE-4972-AD7E-3A02D78FDADC}" type="presParOf" srcId="{D55F54EE-37D0-4B13-A2C8-0BCEC89217BC}" destId="{306BB50C-F931-4395-89A7-92BFE2E2D94E}" srcOrd="6" destOrd="0" presId="urn:microsoft.com/office/officeart/2005/8/layout/vProcess5"/>
    <dgm:cxn modelId="{8EC5CC05-97F4-40E6-B5B7-0458A1C160A8}" type="presParOf" srcId="{D55F54EE-37D0-4B13-A2C8-0BCEC89217BC}" destId="{BC95FD25-2900-4C41-A612-488133E6C295}" srcOrd="7" destOrd="0" presId="urn:microsoft.com/office/officeart/2005/8/layout/vProcess5"/>
    <dgm:cxn modelId="{8106048D-1A51-41F6-A193-573C68102B84}" type="presParOf" srcId="{D55F54EE-37D0-4B13-A2C8-0BCEC89217BC}" destId="{4CBC9ADF-A33E-4602-9F27-FECA895D49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421CB-FC03-4D68-9CCB-E6D3A4166EE0}" type="doc">
      <dgm:prSet loTypeId="urn:microsoft.com/office/officeart/2005/8/layout/v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E696CB7-90B0-471D-A084-A651F6378992}">
      <dgm:prSet phldrT="[Text]"/>
      <dgm:spPr/>
      <dgm:t>
        <a:bodyPr/>
        <a:lstStyle/>
        <a:p>
          <a:r>
            <a:rPr lang="en-US" dirty="0" smtClean="0"/>
            <a:t>Function</a:t>
          </a:r>
          <a:endParaRPr lang="en-US" dirty="0"/>
        </a:p>
      </dgm:t>
    </dgm:pt>
    <dgm:pt modelId="{8146D13C-9FD9-4EF1-A283-E91BA5DE3CFE}" type="parTrans" cxnId="{99F0A9EB-A804-4AE3-A266-5BB0B425FD85}">
      <dgm:prSet/>
      <dgm:spPr/>
      <dgm:t>
        <a:bodyPr/>
        <a:lstStyle/>
        <a:p>
          <a:endParaRPr lang="en-US"/>
        </a:p>
      </dgm:t>
    </dgm:pt>
    <dgm:pt modelId="{F8ACB483-5713-4477-A7FB-578DF63CEA14}" type="sibTrans" cxnId="{99F0A9EB-A804-4AE3-A266-5BB0B425FD85}">
      <dgm:prSet/>
      <dgm:spPr/>
      <dgm:t>
        <a:bodyPr/>
        <a:lstStyle/>
        <a:p>
          <a:endParaRPr lang="en-US"/>
        </a:p>
      </dgm:t>
    </dgm:pt>
    <dgm:pt modelId="{12C91515-DF00-4DD9-8A29-AD9FFC743F91}">
      <dgm:prSet phldrT="[Text]"/>
      <dgm:spPr/>
      <dgm:t>
        <a:bodyPr/>
        <a:lstStyle/>
        <a:p>
          <a:r>
            <a:rPr lang="en-US" dirty="0" smtClean="0"/>
            <a:t>Form</a:t>
          </a:r>
          <a:endParaRPr lang="en-US" dirty="0"/>
        </a:p>
      </dgm:t>
    </dgm:pt>
    <dgm:pt modelId="{E2E0FE7E-2C4B-4160-BB03-1EB17BEEB2CC}" type="parTrans" cxnId="{D320A965-418A-4024-B55B-1F8ECA16E9C0}">
      <dgm:prSet/>
      <dgm:spPr/>
      <dgm:t>
        <a:bodyPr/>
        <a:lstStyle/>
        <a:p>
          <a:endParaRPr lang="en-US"/>
        </a:p>
      </dgm:t>
    </dgm:pt>
    <dgm:pt modelId="{8F614258-3C87-4E93-8DA4-076CF8D0B66F}" type="sibTrans" cxnId="{D320A965-418A-4024-B55B-1F8ECA16E9C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7795C5B-E38B-4DCB-8BF6-DA7EEF72B35C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93635D1-D5A9-4FED-84CA-1E439BB15539}" type="parTrans" cxnId="{0F3B742D-2586-42C0-AA9C-92039301CA78}">
      <dgm:prSet/>
      <dgm:spPr/>
      <dgm:t>
        <a:bodyPr/>
        <a:lstStyle/>
        <a:p>
          <a:endParaRPr lang="en-US"/>
        </a:p>
      </dgm:t>
    </dgm:pt>
    <dgm:pt modelId="{E52C2FBB-BF90-4F14-8438-B2B64C41EB36}" type="sibTrans" cxnId="{0F3B742D-2586-42C0-AA9C-92039301CA78}">
      <dgm:prSet/>
      <dgm:spPr/>
      <dgm:t>
        <a:bodyPr/>
        <a:lstStyle/>
        <a:p>
          <a:endParaRPr lang="en-US"/>
        </a:p>
      </dgm:t>
    </dgm:pt>
    <dgm:pt modelId="{D55F54EE-37D0-4B13-A2C8-0BCEC89217BC}" type="pres">
      <dgm:prSet presAssocID="{110421CB-FC03-4D68-9CCB-E6D3A4166EE0}" presName="outerComposite" presStyleCnt="0">
        <dgm:presLayoutVars>
          <dgm:chMax val="5"/>
          <dgm:dir/>
          <dgm:resizeHandles val="exact"/>
        </dgm:presLayoutVars>
      </dgm:prSet>
      <dgm:spPr/>
    </dgm:pt>
    <dgm:pt modelId="{7692F941-DB1F-4284-AF17-312FD557ECD7}" type="pres">
      <dgm:prSet presAssocID="{110421CB-FC03-4D68-9CCB-E6D3A4166EE0}" presName="dummyMaxCanvas" presStyleCnt="0">
        <dgm:presLayoutVars/>
      </dgm:prSet>
      <dgm:spPr/>
    </dgm:pt>
    <dgm:pt modelId="{C39FAE89-B748-48CD-A350-82527E380D55}" type="pres">
      <dgm:prSet presAssocID="{110421CB-FC03-4D68-9CCB-E6D3A4166EE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8A171-5FF7-4063-832A-8E51983DC5A3}" type="pres">
      <dgm:prSet presAssocID="{110421CB-FC03-4D68-9CCB-E6D3A4166EE0}" presName="ThreeNodes_2" presStyleLbl="node1" presStyleIdx="1" presStyleCnt="3">
        <dgm:presLayoutVars>
          <dgm:bulletEnabled val="1"/>
        </dgm:presLayoutVars>
      </dgm:prSet>
      <dgm:spPr/>
    </dgm:pt>
    <dgm:pt modelId="{F5A58496-37C1-4126-BB7E-52C58163A64E}" type="pres">
      <dgm:prSet presAssocID="{110421CB-FC03-4D68-9CCB-E6D3A4166EE0}" presName="ThreeNodes_3" presStyleLbl="node1" presStyleIdx="2" presStyleCnt="3">
        <dgm:presLayoutVars>
          <dgm:bulletEnabled val="1"/>
        </dgm:presLayoutVars>
      </dgm:prSet>
      <dgm:spPr/>
    </dgm:pt>
    <dgm:pt modelId="{D036032A-A765-47F1-8683-6FC09F8F73A1}" type="pres">
      <dgm:prSet presAssocID="{110421CB-FC03-4D68-9CCB-E6D3A4166EE0}" presName="ThreeConn_1-2" presStyleLbl="fgAccFollowNode1" presStyleIdx="0" presStyleCnt="2">
        <dgm:presLayoutVars>
          <dgm:bulletEnabled val="1"/>
        </dgm:presLayoutVars>
      </dgm:prSet>
      <dgm:spPr/>
    </dgm:pt>
    <dgm:pt modelId="{769768F1-406F-4E1A-862F-E804DC12FD11}" type="pres">
      <dgm:prSet presAssocID="{110421CB-FC03-4D68-9CCB-E6D3A4166EE0}" presName="ThreeConn_2-3" presStyleLbl="fgAccFollowNode1" presStyleIdx="1" presStyleCnt="2">
        <dgm:presLayoutVars>
          <dgm:bulletEnabled val="1"/>
        </dgm:presLayoutVars>
      </dgm:prSet>
      <dgm:spPr/>
    </dgm:pt>
    <dgm:pt modelId="{306BB50C-F931-4395-89A7-92BFE2E2D94E}" type="pres">
      <dgm:prSet presAssocID="{110421CB-FC03-4D68-9CCB-E6D3A4166EE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5FD25-2900-4C41-A612-488133E6C295}" type="pres">
      <dgm:prSet presAssocID="{110421CB-FC03-4D68-9CCB-E6D3A4166EE0}" presName="ThreeNodes_2_text" presStyleLbl="node1" presStyleIdx="2" presStyleCnt="3">
        <dgm:presLayoutVars>
          <dgm:bulletEnabled val="1"/>
        </dgm:presLayoutVars>
      </dgm:prSet>
      <dgm:spPr/>
    </dgm:pt>
    <dgm:pt modelId="{4CBC9ADF-A33E-4602-9F27-FECA895D4945}" type="pres">
      <dgm:prSet presAssocID="{110421CB-FC03-4D68-9CCB-E6D3A4166EE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479DF0D-D32C-45F1-A4AF-6A2A4872FBF4}" type="presOf" srcId="{57795C5B-E38B-4DCB-8BF6-DA7EEF72B35C}" destId="{F5A58496-37C1-4126-BB7E-52C58163A64E}" srcOrd="0" destOrd="0" presId="urn:microsoft.com/office/officeart/2005/8/layout/vProcess5"/>
    <dgm:cxn modelId="{BD65825F-4E1F-4ADD-B2A0-3D9EC78B2261}" type="presOf" srcId="{12C91515-DF00-4DD9-8A29-AD9FFC743F91}" destId="{BC95FD25-2900-4C41-A612-488133E6C295}" srcOrd="1" destOrd="0" presId="urn:microsoft.com/office/officeart/2005/8/layout/vProcess5"/>
    <dgm:cxn modelId="{99F0A9EB-A804-4AE3-A266-5BB0B425FD85}" srcId="{110421CB-FC03-4D68-9CCB-E6D3A4166EE0}" destId="{CE696CB7-90B0-471D-A084-A651F6378992}" srcOrd="0" destOrd="0" parTransId="{8146D13C-9FD9-4EF1-A283-E91BA5DE3CFE}" sibTransId="{F8ACB483-5713-4477-A7FB-578DF63CEA14}"/>
    <dgm:cxn modelId="{AD57ABF8-DA4D-4AA6-B61A-14C48E92DAB8}" type="presOf" srcId="{57795C5B-E38B-4DCB-8BF6-DA7EEF72B35C}" destId="{4CBC9ADF-A33E-4602-9F27-FECA895D4945}" srcOrd="1" destOrd="0" presId="urn:microsoft.com/office/officeart/2005/8/layout/vProcess5"/>
    <dgm:cxn modelId="{D320A965-418A-4024-B55B-1F8ECA16E9C0}" srcId="{110421CB-FC03-4D68-9CCB-E6D3A4166EE0}" destId="{12C91515-DF00-4DD9-8A29-AD9FFC743F91}" srcOrd="1" destOrd="0" parTransId="{E2E0FE7E-2C4B-4160-BB03-1EB17BEEB2CC}" sibTransId="{8F614258-3C87-4E93-8DA4-076CF8D0B66F}"/>
    <dgm:cxn modelId="{37DDADCD-189F-4F27-B178-A4BEB5F35979}" type="presOf" srcId="{110421CB-FC03-4D68-9CCB-E6D3A4166EE0}" destId="{D55F54EE-37D0-4B13-A2C8-0BCEC89217BC}" srcOrd="0" destOrd="0" presId="urn:microsoft.com/office/officeart/2005/8/layout/vProcess5"/>
    <dgm:cxn modelId="{0D9C7EE8-DB70-4C5E-A21E-2B1458452192}" type="presOf" srcId="{CE696CB7-90B0-471D-A084-A651F6378992}" destId="{306BB50C-F931-4395-89A7-92BFE2E2D94E}" srcOrd="1" destOrd="0" presId="urn:microsoft.com/office/officeart/2005/8/layout/vProcess5"/>
    <dgm:cxn modelId="{E8452A66-D584-4C18-8285-41363CA383B5}" type="presOf" srcId="{CE696CB7-90B0-471D-A084-A651F6378992}" destId="{C39FAE89-B748-48CD-A350-82527E380D55}" srcOrd="0" destOrd="0" presId="urn:microsoft.com/office/officeart/2005/8/layout/vProcess5"/>
    <dgm:cxn modelId="{0F3B742D-2586-42C0-AA9C-92039301CA78}" srcId="{110421CB-FC03-4D68-9CCB-E6D3A4166EE0}" destId="{57795C5B-E38B-4DCB-8BF6-DA7EEF72B35C}" srcOrd="2" destOrd="0" parTransId="{593635D1-D5A9-4FED-84CA-1E439BB15539}" sibTransId="{E52C2FBB-BF90-4F14-8438-B2B64C41EB36}"/>
    <dgm:cxn modelId="{E3BA2CF6-233E-4F46-9B5F-D409529BA1EC}" type="presOf" srcId="{8F614258-3C87-4E93-8DA4-076CF8D0B66F}" destId="{769768F1-406F-4E1A-862F-E804DC12FD11}" srcOrd="0" destOrd="0" presId="urn:microsoft.com/office/officeart/2005/8/layout/vProcess5"/>
    <dgm:cxn modelId="{5CBFAD67-536E-4409-B8A8-B10ACA4C0B37}" type="presOf" srcId="{12C91515-DF00-4DD9-8A29-AD9FFC743F91}" destId="{C4C8A171-5FF7-4063-832A-8E51983DC5A3}" srcOrd="0" destOrd="0" presId="urn:microsoft.com/office/officeart/2005/8/layout/vProcess5"/>
    <dgm:cxn modelId="{042C529A-3401-4759-A1DE-899895E3E450}" type="presOf" srcId="{F8ACB483-5713-4477-A7FB-578DF63CEA14}" destId="{D036032A-A765-47F1-8683-6FC09F8F73A1}" srcOrd="0" destOrd="0" presId="urn:microsoft.com/office/officeart/2005/8/layout/vProcess5"/>
    <dgm:cxn modelId="{5DF4424A-A96C-44F5-8A58-CB5905EA0908}" type="presParOf" srcId="{D55F54EE-37D0-4B13-A2C8-0BCEC89217BC}" destId="{7692F941-DB1F-4284-AF17-312FD557ECD7}" srcOrd="0" destOrd="0" presId="urn:microsoft.com/office/officeart/2005/8/layout/vProcess5"/>
    <dgm:cxn modelId="{7142D8B9-9AB3-46D9-9336-1FA54CFE98CB}" type="presParOf" srcId="{D55F54EE-37D0-4B13-A2C8-0BCEC89217BC}" destId="{C39FAE89-B748-48CD-A350-82527E380D55}" srcOrd="1" destOrd="0" presId="urn:microsoft.com/office/officeart/2005/8/layout/vProcess5"/>
    <dgm:cxn modelId="{9D38A910-17AC-41AB-805F-2638ED520F05}" type="presParOf" srcId="{D55F54EE-37D0-4B13-A2C8-0BCEC89217BC}" destId="{C4C8A171-5FF7-4063-832A-8E51983DC5A3}" srcOrd="2" destOrd="0" presId="urn:microsoft.com/office/officeart/2005/8/layout/vProcess5"/>
    <dgm:cxn modelId="{84642AD0-295F-4496-B00C-369A82A13391}" type="presParOf" srcId="{D55F54EE-37D0-4B13-A2C8-0BCEC89217BC}" destId="{F5A58496-37C1-4126-BB7E-52C58163A64E}" srcOrd="3" destOrd="0" presId="urn:microsoft.com/office/officeart/2005/8/layout/vProcess5"/>
    <dgm:cxn modelId="{FE5B785E-70C3-46DB-92E3-39A00129956E}" type="presParOf" srcId="{D55F54EE-37D0-4B13-A2C8-0BCEC89217BC}" destId="{D036032A-A765-47F1-8683-6FC09F8F73A1}" srcOrd="4" destOrd="0" presId="urn:microsoft.com/office/officeart/2005/8/layout/vProcess5"/>
    <dgm:cxn modelId="{795F2C8A-8853-4540-81A8-C5C323D510AC}" type="presParOf" srcId="{D55F54EE-37D0-4B13-A2C8-0BCEC89217BC}" destId="{769768F1-406F-4E1A-862F-E804DC12FD11}" srcOrd="5" destOrd="0" presId="urn:microsoft.com/office/officeart/2005/8/layout/vProcess5"/>
    <dgm:cxn modelId="{8E7AC15A-C4D0-45EB-8E0E-145882B3C4B5}" type="presParOf" srcId="{D55F54EE-37D0-4B13-A2C8-0BCEC89217BC}" destId="{306BB50C-F931-4395-89A7-92BFE2E2D94E}" srcOrd="6" destOrd="0" presId="urn:microsoft.com/office/officeart/2005/8/layout/vProcess5"/>
    <dgm:cxn modelId="{6064EC04-F0AF-4EF1-B166-4984B123D36F}" type="presParOf" srcId="{D55F54EE-37D0-4B13-A2C8-0BCEC89217BC}" destId="{BC95FD25-2900-4C41-A612-488133E6C295}" srcOrd="7" destOrd="0" presId="urn:microsoft.com/office/officeart/2005/8/layout/vProcess5"/>
    <dgm:cxn modelId="{4CFC3D07-401E-420B-B036-41D6A3B4E9B3}" type="presParOf" srcId="{D55F54EE-37D0-4B13-A2C8-0BCEC89217BC}" destId="{4CBC9ADF-A33E-4602-9F27-FECA895D49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421CB-FC03-4D68-9CCB-E6D3A4166EE0}" type="doc">
      <dgm:prSet loTypeId="urn:microsoft.com/office/officeart/2005/8/layout/v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E696CB7-90B0-471D-A084-A651F6378992}">
      <dgm:prSet phldrT="[Text]"/>
      <dgm:spPr/>
      <dgm:t>
        <a:bodyPr/>
        <a:lstStyle/>
        <a:p>
          <a:r>
            <a:rPr lang="en-US" dirty="0" smtClean="0"/>
            <a:t>Function</a:t>
          </a:r>
          <a:endParaRPr lang="en-US" dirty="0"/>
        </a:p>
      </dgm:t>
    </dgm:pt>
    <dgm:pt modelId="{8146D13C-9FD9-4EF1-A283-E91BA5DE3CFE}" type="parTrans" cxnId="{99F0A9EB-A804-4AE3-A266-5BB0B425FD85}">
      <dgm:prSet/>
      <dgm:spPr/>
      <dgm:t>
        <a:bodyPr/>
        <a:lstStyle/>
        <a:p>
          <a:endParaRPr lang="en-US"/>
        </a:p>
      </dgm:t>
    </dgm:pt>
    <dgm:pt modelId="{F8ACB483-5713-4477-A7FB-578DF63CEA14}" type="sibTrans" cxnId="{99F0A9EB-A804-4AE3-A266-5BB0B425FD85}">
      <dgm:prSet/>
      <dgm:spPr/>
      <dgm:t>
        <a:bodyPr/>
        <a:lstStyle/>
        <a:p>
          <a:endParaRPr lang="en-US"/>
        </a:p>
      </dgm:t>
    </dgm:pt>
    <dgm:pt modelId="{12C91515-DF00-4DD9-8A29-AD9FFC743F91}">
      <dgm:prSet phldrT="[Text]"/>
      <dgm:spPr/>
      <dgm:t>
        <a:bodyPr/>
        <a:lstStyle/>
        <a:p>
          <a:r>
            <a:rPr lang="en-US" dirty="0" smtClean="0"/>
            <a:t>Form</a:t>
          </a:r>
          <a:endParaRPr lang="en-US" dirty="0"/>
        </a:p>
      </dgm:t>
    </dgm:pt>
    <dgm:pt modelId="{E2E0FE7E-2C4B-4160-BB03-1EB17BEEB2CC}" type="parTrans" cxnId="{D320A965-418A-4024-B55B-1F8ECA16E9C0}">
      <dgm:prSet/>
      <dgm:spPr/>
      <dgm:t>
        <a:bodyPr/>
        <a:lstStyle/>
        <a:p>
          <a:endParaRPr lang="en-US"/>
        </a:p>
      </dgm:t>
    </dgm:pt>
    <dgm:pt modelId="{8F614258-3C87-4E93-8DA4-076CF8D0B66F}" type="sibTrans" cxnId="{D320A965-418A-4024-B55B-1F8ECA16E9C0}">
      <dgm:prSet/>
      <dgm:spPr/>
      <dgm:t>
        <a:bodyPr/>
        <a:lstStyle/>
        <a:p>
          <a:endParaRPr lang="en-US"/>
        </a:p>
      </dgm:t>
    </dgm:pt>
    <dgm:pt modelId="{57795C5B-E38B-4DCB-8BF6-DA7EEF72B35C}">
      <dgm:prSet phldrT="[Text]"/>
      <dgm:spPr/>
      <dgm:t>
        <a:bodyPr/>
        <a:lstStyle/>
        <a:p>
          <a:r>
            <a:rPr lang="en-US" dirty="0" smtClean="0"/>
            <a:t>Freedom</a:t>
          </a:r>
          <a:endParaRPr lang="en-US" dirty="0"/>
        </a:p>
      </dgm:t>
    </dgm:pt>
    <dgm:pt modelId="{593635D1-D5A9-4FED-84CA-1E439BB15539}" type="parTrans" cxnId="{0F3B742D-2586-42C0-AA9C-92039301CA78}">
      <dgm:prSet/>
      <dgm:spPr/>
      <dgm:t>
        <a:bodyPr/>
        <a:lstStyle/>
        <a:p>
          <a:endParaRPr lang="en-US"/>
        </a:p>
      </dgm:t>
    </dgm:pt>
    <dgm:pt modelId="{E52C2FBB-BF90-4F14-8438-B2B64C41EB36}" type="sibTrans" cxnId="{0F3B742D-2586-42C0-AA9C-92039301CA78}">
      <dgm:prSet/>
      <dgm:spPr/>
      <dgm:t>
        <a:bodyPr/>
        <a:lstStyle/>
        <a:p>
          <a:endParaRPr lang="en-US"/>
        </a:p>
      </dgm:t>
    </dgm:pt>
    <dgm:pt modelId="{D55F54EE-37D0-4B13-A2C8-0BCEC89217BC}" type="pres">
      <dgm:prSet presAssocID="{110421CB-FC03-4D68-9CCB-E6D3A4166EE0}" presName="outerComposite" presStyleCnt="0">
        <dgm:presLayoutVars>
          <dgm:chMax val="5"/>
          <dgm:dir/>
          <dgm:resizeHandles val="exact"/>
        </dgm:presLayoutVars>
      </dgm:prSet>
      <dgm:spPr/>
    </dgm:pt>
    <dgm:pt modelId="{7692F941-DB1F-4284-AF17-312FD557ECD7}" type="pres">
      <dgm:prSet presAssocID="{110421CB-FC03-4D68-9CCB-E6D3A4166EE0}" presName="dummyMaxCanvas" presStyleCnt="0">
        <dgm:presLayoutVars/>
      </dgm:prSet>
      <dgm:spPr/>
    </dgm:pt>
    <dgm:pt modelId="{C39FAE89-B748-48CD-A350-82527E380D55}" type="pres">
      <dgm:prSet presAssocID="{110421CB-FC03-4D68-9CCB-E6D3A4166EE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8A171-5FF7-4063-832A-8E51983DC5A3}" type="pres">
      <dgm:prSet presAssocID="{110421CB-FC03-4D68-9CCB-E6D3A4166EE0}" presName="ThreeNodes_2" presStyleLbl="node1" presStyleIdx="1" presStyleCnt="3">
        <dgm:presLayoutVars>
          <dgm:bulletEnabled val="1"/>
        </dgm:presLayoutVars>
      </dgm:prSet>
      <dgm:spPr/>
    </dgm:pt>
    <dgm:pt modelId="{F5A58496-37C1-4126-BB7E-52C58163A64E}" type="pres">
      <dgm:prSet presAssocID="{110421CB-FC03-4D68-9CCB-E6D3A4166EE0}" presName="ThreeNodes_3" presStyleLbl="node1" presStyleIdx="2" presStyleCnt="3">
        <dgm:presLayoutVars>
          <dgm:bulletEnabled val="1"/>
        </dgm:presLayoutVars>
      </dgm:prSet>
      <dgm:spPr/>
    </dgm:pt>
    <dgm:pt modelId="{D036032A-A765-47F1-8683-6FC09F8F73A1}" type="pres">
      <dgm:prSet presAssocID="{110421CB-FC03-4D68-9CCB-E6D3A4166EE0}" presName="ThreeConn_1-2" presStyleLbl="fgAccFollowNode1" presStyleIdx="0" presStyleCnt="2">
        <dgm:presLayoutVars>
          <dgm:bulletEnabled val="1"/>
        </dgm:presLayoutVars>
      </dgm:prSet>
      <dgm:spPr/>
    </dgm:pt>
    <dgm:pt modelId="{769768F1-406F-4E1A-862F-E804DC12FD11}" type="pres">
      <dgm:prSet presAssocID="{110421CB-FC03-4D68-9CCB-E6D3A4166EE0}" presName="ThreeConn_2-3" presStyleLbl="fgAccFollowNode1" presStyleIdx="1" presStyleCnt="2">
        <dgm:presLayoutVars>
          <dgm:bulletEnabled val="1"/>
        </dgm:presLayoutVars>
      </dgm:prSet>
      <dgm:spPr/>
    </dgm:pt>
    <dgm:pt modelId="{306BB50C-F931-4395-89A7-92BFE2E2D94E}" type="pres">
      <dgm:prSet presAssocID="{110421CB-FC03-4D68-9CCB-E6D3A4166EE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5FD25-2900-4C41-A612-488133E6C295}" type="pres">
      <dgm:prSet presAssocID="{110421CB-FC03-4D68-9CCB-E6D3A4166EE0}" presName="ThreeNodes_2_text" presStyleLbl="node1" presStyleIdx="2" presStyleCnt="3">
        <dgm:presLayoutVars>
          <dgm:bulletEnabled val="1"/>
        </dgm:presLayoutVars>
      </dgm:prSet>
      <dgm:spPr/>
    </dgm:pt>
    <dgm:pt modelId="{4CBC9ADF-A33E-4602-9F27-FECA895D4945}" type="pres">
      <dgm:prSet presAssocID="{110421CB-FC03-4D68-9CCB-E6D3A4166EE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9175F7F-B59E-433E-9AE3-5CBCC2EF8FA2}" type="presOf" srcId="{12C91515-DF00-4DD9-8A29-AD9FFC743F91}" destId="{BC95FD25-2900-4C41-A612-488133E6C295}" srcOrd="1" destOrd="0" presId="urn:microsoft.com/office/officeart/2005/8/layout/vProcess5"/>
    <dgm:cxn modelId="{7261E4D1-6C79-4B9F-9652-1F40FB539014}" type="presOf" srcId="{F8ACB483-5713-4477-A7FB-578DF63CEA14}" destId="{D036032A-A765-47F1-8683-6FC09F8F73A1}" srcOrd="0" destOrd="0" presId="urn:microsoft.com/office/officeart/2005/8/layout/vProcess5"/>
    <dgm:cxn modelId="{ADAE0DCB-EF14-47AA-8B38-C4C2F020CF13}" type="presOf" srcId="{CE696CB7-90B0-471D-A084-A651F6378992}" destId="{306BB50C-F931-4395-89A7-92BFE2E2D94E}" srcOrd="1" destOrd="0" presId="urn:microsoft.com/office/officeart/2005/8/layout/vProcess5"/>
    <dgm:cxn modelId="{FE7431D4-3183-4BB3-A9EF-41C40B066B70}" type="presOf" srcId="{8F614258-3C87-4E93-8DA4-076CF8D0B66F}" destId="{769768F1-406F-4E1A-862F-E804DC12FD11}" srcOrd="0" destOrd="0" presId="urn:microsoft.com/office/officeart/2005/8/layout/vProcess5"/>
    <dgm:cxn modelId="{D320A965-418A-4024-B55B-1F8ECA16E9C0}" srcId="{110421CB-FC03-4D68-9CCB-E6D3A4166EE0}" destId="{12C91515-DF00-4DD9-8A29-AD9FFC743F91}" srcOrd="1" destOrd="0" parTransId="{E2E0FE7E-2C4B-4160-BB03-1EB17BEEB2CC}" sibTransId="{8F614258-3C87-4E93-8DA4-076CF8D0B66F}"/>
    <dgm:cxn modelId="{BD7C54D2-B9F2-4559-81E6-39323EBC614F}" type="presOf" srcId="{110421CB-FC03-4D68-9CCB-E6D3A4166EE0}" destId="{D55F54EE-37D0-4B13-A2C8-0BCEC89217BC}" srcOrd="0" destOrd="0" presId="urn:microsoft.com/office/officeart/2005/8/layout/vProcess5"/>
    <dgm:cxn modelId="{0F3B742D-2586-42C0-AA9C-92039301CA78}" srcId="{110421CB-FC03-4D68-9CCB-E6D3A4166EE0}" destId="{57795C5B-E38B-4DCB-8BF6-DA7EEF72B35C}" srcOrd="2" destOrd="0" parTransId="{593635D1-D5A9-4FED-84CA-1E439BB15539}" sibTransId="{E52C2FBB-BF90-4F14-8438-B2B64C41EB36}"/>
    <dgm:cxn modelId="{F266B6E6-C2F5-44E8-9D26-88FD3EA0CA26}" type="presOf" srcId="{CE696CB7-90B0-471D-A084-A651F6378992}" destId="{C39FAE89-B748-48CD-A350-82527E380D55}" srcOrd="0" destOrd="0" presId="urn:microsoft.com/office/officeart/2005/8/layout/vProcess5"/>
    <dgm:cxn modelId="{99F0A9EB-A804-4AE3-A266-5BB0B425FD85}" srcId="{110421CB-FC03-4D68-9CCB-E6D3A4166EE0}" destId="{CE696CB7-90B0-471D-A084-A651F6378992}" srcOrd="0" destOrd="0" parTransId="{8146D13C-9FD9-4EF1-A283-E91BA5DE3CFE}" sibTransId="{F8ACB483-5713-4477-A7FB-578DF63CEA14}"/>
    <dgm:cxn modelId="{3411E030-252A-4616-9BDA-A5B2B3F2FC3F}" type="presOf" srcId="{57795C5B-E38B-4DCB-8BF6-DA7EEF72B35C}" destId="{F5A58496-37C1-4126-BB7E-52C58163A64E}" srcOrd="0" destOrd="0" presId="urn:microsoft.com/office/officeart/2005/8/layout/vProcess5"/>
    <dgm:cxn modelId="{C0267F74-CE8A-40A5-A51E-3458829C8AD3}" type="presOf" srcId="{57795C5B-E38B-4DCB-8BF6-DA7EEF72B35C}" destId="{4CBC9ADF-A33E-4602-9F27-FECA895D4945}" srcOrd="1" destOrd="0" presId="urn:microsoft.com/office/officeart/2005/8/layout/vProcess5"/>
    <dgm:cxn modelId="{9F0D580E-B75A-429C-84A2-5F621E0E60A8}" type="presOf" srcId="{12C91515-DF00-4DD9-8A29-AD9FFC743F91}" destId="{C4C8A171-5FF7-4063-832A-8E51983DC5A3}" srcOrd="0" destOrd="0" presId="urn:microsoft.com/office/officeart/2005/8/layout/vProcess5"/>
    <dgm:cxn modelId="{61C320F7-1C79-4D3F-BF7E-874C1AE12F81}" type="presParOf" srcId="{D55F54EE-37D0-4B13-A2C8-0BCEC89217BC}" destId="{7692F941-DB1F-4284-AF17-312FD557ECD7}" srcOrd="0" destOrd="0" presId="urn:microsoft.com/office/officeart/2005/8/layout/vProcess5"/>
    <dgm:cxn modelId="{94DB3CAC-B05C-4368-A7CF-D5DEE31D32AA}" type="presParOf" srcId="{D55F54EE-37D0-4B13-A2C8-0BCEC89217BC}" destId="{C39FAE89-B748-48CD-A350-82527E380D55}" srcOrd="1" destOrd="0" presId="urn:microsoft.com/office/officeart/2005/8/layout/vProcess5"/>
    <dgm:cxn modelId="{CBAA46E2-0D61-451F-B60B-1CF43AD11E26}" type="presParOf" srcId="{D55F54EE-37D0-4B13-A2C8-0BCEC89217BC}" destId="{C4C8A171-5FF7-4063-832A-8E51983DC5A3}" srcOrd="2" destOrd="0" presId="urn:microsoft.com/office/officeart/2005/8/layout/vProcess5"/>
    <dgm:cxn modelId="{ED0F624A-D4AF-4743-BEB1-CDA7B9087C36}" type="presParOf" srcId="{D55F54EE-37D0-4B13-A2C8-0BCEC89217BC}" destId="{F5A58496-37C1-4126-BB7E-52C58163A64E}" srcOrd="3" destOrd="0" presId="urn:microsoft.com/office/officeart/2005/8/layout/vProcess5"/>
    <dgm:cxn modelId="{64649315-25E1-413E-BC64-A5DB8B437C6B}" type="presParOf" srcId="{D55F54EE-37D0-4B13-A2C8-0BCEC89217BC}" destId="{D036032A-A765-47F1-8683-6FC09F8F73A1}" srcOrd="4" destOrd="0" presId="urn:microsoft.com/office/officeart/2005/8/layout/vProcess5"/>
    <dgm:cxn modelId="{66202246-1B6D-4D78-BB14-B24005E25487}" type="presParOf" srcId="{D55F54EE-37D0-4B13-A2C8-0BCEC89217BC}" destId="{769768F1-406F-4E1A-862F-E804DC12FD11}" srcOrd="5" destOrd="0" presId="urn:microsoft.com/office/officeart/2005/8/layout/vProcess5"/>
    <dgm:cxn modelId="{323023DC-51DF-4E5E-9B0F-B180512B68D9}" type="presParOf" srcId="{D55F54EE-37D0-4B13-A2C8-0BCEC89217BC}" destId="{306BB50C-F931-4395-89A7-92BFE2E2D94E}" srcOrd="6" destOrd="0" presId="urn:microsoft.com/office/officeart/2005/8/layout/vProcess5"/>
    <dgm:cxn modelId="{94CCDAE1-59E9-4D57-A0AD-148CBE7FECB4}" type="presParOf" srcId="{D55F54EE-37D0-4B13-A2C8-0BCEC89217BC}" destId="{BC95FD25-2900-4C41-A612-488133E6C295}" srcOrd="7" destOrd="0" presId="urn:microsoft.com/office/officeart/2005/8/layout/vProcess5"/>
    <dgm:cxn modelId="{4C01E1A3-E8B5-445B-AD4F-75EC78D74817}" type="presParOf" srcId="{D55F54EE-37D0-4B13-A2C8-0BCEC89217BC}" destId="{4CBC9ADF-A33E-4602-9F27-FECA895D49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FAE89-B748-48CD-A350-82527E380D55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Function</a:t>
          </a:r>
          <a:endParaRPr lang="en-US" sz="5700" kern="1200" dirty="0"/>
        </a:p>
      </dsp:txBody>
      <dsp:txXfrm>
        <a:off x="35709" y="35709"/>
        <a:ext cx="3865988" cy="1147782"/>
      </dsp:txXfrm>
    </dsp:sp>
    <dsp:sp modelId="{C4C8A171-5FF7-4063-832A-8E51983DC5A3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noFill/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492908" y="1458108"/>
        <a:ext cx="3860502" cy="1147782"/>
      </dsp:txXfrm>
    </dsp:sp>
    <dsp:sp modelId="{F5A58496-37C1-4126-BB7E-52C58163A64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noFill/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950108" y="2880508"/>
        <a:ext cx="3860502" cy="1147782"/>
      </dsp:txXfrm>
    </dsp:sp>
    <dsp:sp modelId="{D036032A-A765-47F1-8683-6FC09F8F73A1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noFill/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67428" y="924560"/>
        <a:ext cx="435864" cy="596341"/>
      </dsp:txXfrm>
    </dsp:sp>
    <dsp:sp modelId="{769768F1-406F-4E1A-862F-E804DC12FD11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noFill/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246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FAE89-B748-48CD-A350-82527E380D55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Function</a:t>
          </a:r>
          <a:endParaRPr lang="en-US" sz="5700" kern="1200" dirty="0"/>
        </a:p>
      </dsp:txBody>
      <dsp:txXfrm>
        <a:off x="35709" y="35709"/>
        <a:ext cx="3865988" cy="1147782"/>
      </dsp:txXfrm>
    </dsp:sp>
    <dsp:sp modelId="{C4C8A171-5FF7-4063-832A-8E51983DC5A3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17801"/>
            <a:satOff val="-3711"/>
            <a:lumOff val="13035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Form</a:t>
          </a:r>
          <a:endParaRPr lang="en-US" sz="5700" kern="1200" dirty="0"/>
        </a:p>
      </dsp:txBody>
      <dsp:txXfrm>
        <a:off x="492908" y="1458108"/>
        <a:ext cx="3860502" cy="1147782"/>
      </dsp:txXfrm>
    </dsp:sp>
    <dsp:sp modelId="{F5A58496-37C1-4126-BB7E-52C58163A64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noFill/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950108" y="2880508"/>
        <a:ext cx="3860502" cy="1147782"/>
      </dsp:txXfrm>
    </dsp:sp>
    <dsp:sp modelId="{D036032A-A765-47F1-8683-6FC09F8F73A1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67428" y="924560"/>
        <a:ext cx="435864" cy="596341"/>
      </dsp:txXfrm>
    </dsp:sp>
    <dsp:sp modelId="{769768F1-406F-4E1A-862F-E804DC12FD11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noFill/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24628" y="2338832"/>
        <a:ext cx="435864" cy="596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FAE89-B748-48CD-A350-82527E380D55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Function</a:t>
          </a:r>
          <a:endParaRPr lang="en-US" sz="5700" kern="1200" dirty="0"/>
        </a:p>
      </dsp:txBody>
      <dsp:txXfrm>
        <a:off x="35709" y="35709"/>
        <a:ext cx="3865988" cy="1147782"/>
      </dsp:txXfrm>
    </dsp:sp>
    <dsp:sp modelId="{C4C8A171-5FF7-4063-832A-8E51983DC5A3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17801"/>
            <a:satOff val="-3711"/>
            <a:lumOff val="13035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Form</a:t>
          </a:r>
          <a:endParaRPr lang="en-US" sz="5700" kern="1200" dirty="0"/>
        </a:p>
      </dsp:txBody>
      <dsp:txXfrm>
        <a:off x="492908" y="1458108"/>
        <a:ext cx="3860502" cy="1147782"/>
      </dsp:txXfrm>
    </dsp:sp>
    <dsp:sp modelId="{F5A58496-37C1-4126-BB7E-52C58163A64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35603"/>
            <a:satOff val="-7423"/>
            <a:lumOff val="2607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Freedom</a:t>
          </a:r>
          <a:endParaRPr lang="en-US" sz="5700" kern="1200" dirty="0"/>
        </a:p>
      </dsp:txBody>
      <dsp:txXfrm>
        <a:off x="950108" y="2880508"/>
        <a:ext cx="3860502" cy="1147782"/>
      </dsp:txXfrm>
    </dsp:sp>
    <dsp:sp modelId="{D036032A-A765-47F1-8683-6FC09F8F73A1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67428" y="924560"/>
        <a:ext cx="435864" cy="596341"/>
      </dsp:txXfrm>
    </dsp:sp>
    <dsp:sp modelId="{769768F1-406F-4E1A-862F-E804DC12FD11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096AE27F-3326-4521-9372-DAF3BF6F7126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A25D030A-5E33-4FC8-B486-0BEC6AE5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26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9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1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5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3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3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78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3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9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26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7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4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36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97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89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9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8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99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2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30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54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49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74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95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03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5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1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5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71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39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16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22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3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3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12FF-1253-44FB-9DB5-C7A0D4CFB2ED}" type="datetimeFigureOut">
              <a:rPr lang="en-US" smtClean="0"/>
              <a:t>10/26/2013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A968-DEAC-4962-8152-8DC6912E1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2623-9333-42C2-871D-4A1EA242186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10/26/2013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CF87-2FA1-4D6A-A0B6-E14FD0E38C17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27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5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12FF-1253-44FB-9DB5-C7A0D4CFB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A968-DEAC-4962-8152-8DC6912E1E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" y="0"/>
            <a:ext cx="9147544" cy="3679790"/>
          </a:xfrm>
          <a:prstGeom prst="rect">
            <a:avLst/>
          </a:prstGeom>
        </p:spPr>
      </p:pic>
      <p:pic>
        <p:nvPicPr>
          <p:cNvPr id="12" name="Picture 2" descr="http://www.alltreatment.com/images/cities/NJ_Vineland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/>
          <a:stretch/>
        </p:blipFill>
        <p:spPr bwMode="auto">
          <a:xfrm>
            <a:off x="4572001" y="3679790"/>
            <a:ext cx="4571999" cy="31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901825"/>
            <a:ext cx="7772400" cy="1069975"/>
          </a:xfrm>
          <a:prstGeom prst="roundRect">
            <a:avLst/>
          </a:prstGeom>
          <a:solidFill>
            <a:schemeClr val="tx1">
              <a:alpha val="64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God Loves Cities!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1446028" y="2971800"/>
            <a:ext cx="6248400" cy="685800"/>
          </a:xfrm>
          <a:prstGeom prst="round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Acts 8:4-8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njplanning.org/wp-content/uploads/Vinela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r="16719"/>
          <a:stretch/>
        </p:blipFill>
        <p:spPr bwMode="auto">
          <a:xfrm>
            <a:off x="-31173" y="3731027"/>
            <a:ext cx="4603173" cy="3126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4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aul\Pictures\Church bldg\2012-10-03 FBC\FBC 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Needy City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329535"/>
            <a:ext cx="213360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Today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329534"/>
            <a:ext cx="2133600" cy="4616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Tomorrow?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3"/>
          <a:stretch/>
        </p:blipFill>
        <p:spPr>
          <a:xfrm>
            <a:off x="2041299" y="381000"/>
            <a:ext cx="5061397" cy="577793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84209548"/>
              </p:ext>
            </p:extLst>
          </p:nvPr>
        </p:nvGraphicFramePr>
        <p:xfrm>
          <a:off x="-533400" y="1265534"/>
          <a:ext cx="5029200" cy="422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54936712"/>
              </p:ext>
            </p:extLst>
          </p:nvPr>
        </p:nvGraphicFramePr>
        <p:xfrm>
          <a:off x="4599706" y="1143000"/>
          <a:ext cx="4544294" cy="44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457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aul\Pictures\Church bldg\2012-10-03 FBC\FBC 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smtClean="0">
                <a:solidFill>
                  <a:schemeClr val="bg1"/>
                </a:solidFill>
              </a:rPr>
              <a:t>Specific Time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3"/>
          <a:stretch/>
        </p:blipFill>
        <p:spPr>
          <a:xfrm>
            <a:off x="2041299" y="381000"/>
            <a:ext cx="5061397" cy="5777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44209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901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3"/>
          <a:stretch/>
        </p:blipFill>
        <p:spPr>
          <a:xfrm>
            <a:off x="2041299" y="381000"/>
            <a:ext cx="5061397" cy="5777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64126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563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3"/>
          <a:stretch/>
        </p:blipFill>
        <p:spPr>
          <a:xfrm>
            <a:off x="2041299" y="381000"/>
            <a:ext cx="5061397" cy="5777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68245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524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" y="0"/>
            <a:ext cx="9147544" cy="367979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901825"/>
            <a:ext cx="7772400" cy="1069975"/>
          </a:xfrm>
          <a:prstGeom prst="roundRect">
            <a:avLst/>
          </a:prstGeom>
          <a:solidFill>
            <a:schemeClr val="tx1">
              <a:alpha val="64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God Loves Cities!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njplanning.org/wp-content/uploads/Vinela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r="3844"/>
          <a:stretch/>
        </p:blipFill>
        <p:spPr bwMode="auto">
          <a:xfrm>
            <a:off x="-112893" y="3679791"/>
            <a:ext cx="6078683" cy="3178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http://crosswaynorth.org.au/wordpress/wp-content/uploads/2012/03/prayerwa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90" y="3679790"/>
            <a:ext cx="3178210" cy="31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qph.is.quoracdn.net/main-qimg-6d7f5938ea2d4ced22fa786bb37509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739862"/>
            <a:ext cx="9130145" cy="61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85354" y="152400"/>
            <a:ext cx="8001000" cy="838200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Revival:  KOREA - 1907</a:t>
            </a:r>
            <a:endParaRPr lang="en-US" sz="36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6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assportmagazine.com/destinations/images/wa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r="-16044"/>
          <a:stretch/>
        </p:blipFill>
        <p:spPr bwMode="auto">
          <a:xfrm>
            <a:off x="0" y="0"/>
            <a:ext cx="10896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457200"/>
            <a:ext cx="8001000" cy="838200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Revival:  WALES - 1904</a:t>
            </a:r>
            <a:endParaRPr lang="en-US" sz="36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0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3074" name="Picture 2" descr="C:\Users\Paul\AppData\Local\Microsoft\Windows\Temporary Internet Files\Content.Outlook\N3UO7ESF\IMG_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78278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" y="152400"/>
            <a:ext cx="8001000" cy="630382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Revival:  MALAWI- 1910</a:t>
            </a:r>
            <a:endParaRPr lang="en-US" sz="36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8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0"/>
          <a:stretch/>
        </p:blipFill>
        <p:spPr bwMode="auto">
          <a:xfrm>
            <a:off x="10391" y="-23307"/>
            <a:ext cx="9128514" cy="714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52400"/>
            <a:ext cx="8001000" cy="630382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Christianity Spread One City at a Time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85800" y="4572000"/>
            <a:ext cx="3581400" cy="1752600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Jerusalem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636" y="3124200"/>
            <a:ext cx="3470564" cy="1752600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Samaria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081226">
            <a:off x="-93900" y="1165752"/>
            <a:ext cx="3581400" cy="1405495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Antioch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7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52400"/>
            <a:ext cx="8001000" cy="630382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Christianity Spread One City at a Time</a:t>
            </a:r>
          </a:p>
        </p:txBody>
      </p:sp>
      <p:sp>
        <p:nvSpPr>
          <p:cNvPr id="3" name="Right Arrow 2"/>
          <p:cNvSpPr/>
          <p:nvPr/>
        </p:nvSpPr>
        <p:spPr>
          <a:xfrm rot="20315682">
            <a:off x="1263098" y="3862501"/>
            <a:ext cx="3581400" cy="1752600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Cyprus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849652">
            <a:off x="588035" y="2393108"/>
            <a:ext cx="3470564" cy="1752600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Perga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99237" y="914400"/>
            <a:ext cx="3581400" cy="1405495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Iconium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Derbe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52400"/>
            <a:ext cx="8001000" cy="630382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The Epistles</a:t>
            </a:r>
            <a:endParaRPr lang="en-US" sz="36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8699358">
            <a:off x="5065080" y="3454266"/>
            <a:ext cx="2921769" cy="1359995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Ephesians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551353">
            <a:off x="4139501" y="1501577"/>
            <a:ext cx="2643384" cy="1327132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Corinthians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3287045">
            <a:off x="2484691" y="1484948"/>
            <a:ext cx="2783970" cy="1081920"/>
          </a:xfrm>
          <a:prstGeom prst="rightArrow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Romans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25908"/>
            <a:ext cx="3352800" cy="483209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EPISTLES</a:t>
            </a:r>
          </a:p>
          <a:p>
            <a:r>
              <a:rPr lang="en-US" sz="2800" dirty="0" smtClean="0"/>
              <a:t>Romans</a:t>
            </a:r>
          </a:p>
          <a:p>
            <a:r>
              <a:rPr lang="en-US" sz="2800" dirty="0" smtClean="0"/>
              <a:t>Corinthians</a:t>
            </a:r>
          </a:p>
          <a:p>
            <a:r>
              <a:rPr lang="en-US" sz="2800" dirty="0" smtClean="0"/>
              <a:t>Galatians</a:t>
            </a:r>
          </a:p>
          <a:p>
            <a:r>
              <a:rPr lang="en-US" sz="2800" dirty="0" smtClean="0"/>
              <a:t>Ephesians</a:t>
            </a:r>
          </a:p>
          <a:p>
            <a:r>
              <a:rPr lang="en-US" sz="2800" dirty="0" smtClean="0"/>
              <a:t>Philippians</a:t>
            </a:r>
          </a:p>
          <a:p>
            <a:r>
              <a:rPr lang="en-US" sz="2800" dirty="0" smtClean="0"/>
              <a:t>Colossians</a:t>
            </a:r>
          </a:p>
          <a:p>
            <a:r>
              <a:rPr lang="en-US" sz="2800" dirty="0" smtClean="0"/>
              <a:t>Thessalonians</a:t>
            </a:r>
          </a:p>
          <a:p>
            <a:r>
              <a:rPr lang="en-US" sz="2800" dirty="0" smtClean="0"/>
              <a:t>Timothy (Ephesus)</a:t>
            </a:r>
          </a:p>
          <a:p>
            <a:r>
              <a:rPr lang="en-US" sz="2800" dirty="0" smtClean="0"/>
              <a:t>Titus (Crete)</a:t>
            </a:r>
          </a:p>
          <a:p>
            <a:r>
              <a:rPr lang="en-US" sz="2800" dirty="0" smtClean="0"/>
              <a:t>Philemon (Colossae)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22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aul\Pictures\Church bldg\2012-10-03 FBC\FBC 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About Faith Bible Church?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724400"/>
            <a:ext cx="8763000" cy="1752600"/>
          </a:xfrm>
          <a:prstGeom prst="roundRect">
            <a:avLst>
              <a:gd name="adj" fmla="val 6336"/>
            </a:avLst>
          </a:prstGeom>
          <a:solidFill>
            <a:schemeClr val="tx1">
              <a:alpha val="82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A </a:t>
            </a:r>
            <a:r>
              <a:rPr lang="en-US" sz="4000" i="1" u="sng" dirty="0" smtClean="0">
                <a:solidFill>
                  <a:schemeClr val="bg1"/>
                </a:solidFill>
              </a:rPr>
              <a:t>Called People</a:t>
            </a:r>
            <a:r>
              <a:rPr lang="en-US" sz="4000" i="1" dirty="0" smtClean="0">
                <a:solidFill>
                  <a:schemeClr val="bg1"/>
                </a:solidFill>
              </a:rPr>
              <a:t>, reaching a </a:t>
            </a:r>
            <a:r>
              <a:rPr lang="en-US" sz="4000" i="1" u="sng" dirty="0" smtClean="0">
                <a:solidFill>
                  <a:schemeClr val="bg1"/>
                </a:solidFill>
              </a:rPr>
              <a:t>Needy City</a:t>
            </a:r>
            <a:r>
              <a:rPr lang="en-US" sz="4000" i="1" dirty="0" smtClean="0">
                <a:solidFill>
                  <a:schemeClr val="bg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at a </a:t>
            </a:r>
            <a:r>
              <a:rPr lang="en-US" sz="4000" i="1" u="sng" dirty="0" smtClean="0">
                <a:solidFill>
                  <a:schemeClr val="bg1"/>
                </a:solidFill>
              </a:rPr>
              <a:t>Specific Time</a:t>
            </a:r>
            <a:endParaRPr lang="en-US" sz="40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4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aul\Pictures\Church bldg\2012-10-03 FBC\FBC 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Called People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114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Tradeshow</vt:lpstr>
      <vt:lpstr>1_Office Theme</vt:lpstr>
      <vt:lpstr>2_Office Theme</vt:lpstr>
      <vt:lpstr>God Loves Cities!</vt:lpstr>
      <vt:lpstr>PowerPoint Presentation</vt:lpstr>
      <vt:lpstr>PowerPoint Presentation</vt:lpstr>
      <vt:lpstr>o</vt:lpstr>
      <vt:lpstr>o</vt:lpstr>
      <vt:lpstr>o</vt:lpstr>
      <vt:lpstr>o</vt:lpstr>
      <vt:lpstr>What About Faith Bible Church?</vt:lpstr>
      <vt:lpstr>A Called People</vt:lpstr>
      <vt:lpstr>A Needy City</vt:lpstr>
      <vt:lpstr>PowerPoint Presentation</vt:lpstr>
      <vt:lpstr>A Specific Time</vt:lpstr>
      <vt:lpstr>PowerPoint Presentation</vt:lpstr>
      <vt:lpstr>PowerPoint Presentation</vt:lpstr>
      <vt:lpstr>PowerPoint Presentation</vt:lpstr>
      <vt:lpstr>God Loves Cities!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23</cp:revision>
  <cp:lastPrinted>2013-08-31T14:32:58Z</cp:lastPrinted>
  <dcterms:created xsi:type="dcterms:W3CDTF">2013-08-30T13:09:12Z</dcterms:created>
  <dcterms:modified xsi:type="dcterms:W3CDTF">2013-10-27T13:02:39Z</dcterms:modified>
</cp:coreProperties>
</file>