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7" r:id="rId2"/>
    <p:sldId id="274" r:id="rId3"/>
    <p:sldId id="268" r:id="rId4"/>
    <p:sldId id="269" r:id="rId5"/>
    <p:sldId id="271" r:id="rId6"/>
    <p:sldId id="272" r:id="rId7"/>
    <p:sldId id="273" r:id="rId8"/>
    <p:sldId id="275" r:id="rId9"/>
    <p:sldId id="276" r:id="rId10"/>
    <p:sldId id="270" r:id="rId11"/>
    <p:sldId id="265" r:id="rId12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7D8F567A-6431-48D6-B373-5800EE9F069D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D99A7350-4CE3-456A-9CF6-D935CDB4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5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4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D9CC-EE8F-4D53-A35E-6752CF1CE2D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8FDC-147F-451C-8B7C-D34887DC0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ilosopherjosh.files.wordpress.com/2011/01/the-nativity-story-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6133" b="3783"/>
          <a:stretch/>
        </p:blipFill>
        <p:spPr bwMode="auto">
          <a:xfrm>
            <a:off x="-3464" y="0"/>
            <a:ext cx="9313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  <a:prstGeom prst="roundRect">
            <a:avLst/>
          </a:prstGeom>
          <a:solidFill>
            <a:schemeClr val="bg2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Zechariah’s Song</a:t>
            </a:r>
            <a:b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</a:br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GOD Has COME</a:t>
            </a:r>
            <a:endParaRPr lang="en-US" dirty="0">
              <a:solidFill>
                <a:schemeClr val="bg1"/>
              </a:solidFill>
              <a:latin typeface="Lucida Handwriting" pitchFamily="66" charset="0"/>
              <a:cs typeface="Aharoni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64212"/>
            <a:ext cx="7772400" cy="735013"/>
          </a:xfrm>
          <a:prstGeom prst="roundRect">
            <a:avLst/>
          </a:prstGeom>
          <a:solidFill>
            <a:schemeClr val="bg2">
              <a:alpha val="44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Luke 1:68-79</a:t>
            </a:r>
            <a:endParaRPr lang="en-US" sz="3200" dirty="0">
              <a:solidFill>
                <a:schemeClr val="bg1"/>
              </a:solidFill>
              <a:latin typeface="Lucida Handwriting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903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ilosopherjosh.files.wordpress.com/2011/01/the-nativity-story-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6133" b="3783"/>
          <a:stretch/>
        </p:blipFill>
        <p:spPr bwMode="auto">
          <a:xfrm>
            <a:off x="-3464" y="0"/>
            <a:ext cx="9313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791200"/>
            <a:ext cx="7772400" cy="936625"/>
          </a:xfrm>
          <a:prstGeom prst="roundRect">
            <a:avLst/>
          </a:prstGeom>
          <a:solidFill>
            <a:schemeClr val="bg2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GOD Has COME</a:t>
            </a:r>
            <a:endParaRPr lang="en-US" dirty="0">
              <a:solidFill>
                <a:schemeClr val="bg1"/>
              </a:solidFill>
              <a:latin typeface="Lucida Handwriting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274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2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Zechariah’s Song</a:t>
            </a:r>
            <a:b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</a:br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GOD Has COME</a:t>
            </a:r>
            <a:endParaRPr lang="en-US" dirty="0">
              <a:solidFill>
                <a:schemeClr val="bg1"/>
              </a:solidFill>
              <a:latin typeface="Lucida Handwriting" pitchFamily="66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prstGeom prst="roundRect">
            <a:avLst>
              <a:gd name="adj" fmla="val 8402"/>
            </a:avLst>
          </a:prstGeom>
          <a:solidFill>
            <a:schemeClr val="bg1">
              <a:lumMod val="50000"/>
              <a:alpha val="71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Luke 1:68 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Praise be to the Lord, the God of Israel, because he has come and has redeemed his people</a:t>
            </a:r>
            <a:r>
              <a:rPr lang="en-US" dirty="0" smtClean="0">
                <a:solidFill>
                  <a:schemeClr val="bg1"/>
                </a:solidFill>
              </a:rPr>
              <a:t>.“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Luke 1:78  "because of the tender mercy of our God, by which the rising sun will come to us from heaven"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657600" y="3276600"/>
            <a:ext cx="16002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5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2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Zechariah’s Song</a:t>
            </a:r>
            <a:b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</a:br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GOD Has COME</a:t>
            </a:r>
            <a:endParaRPr lang="en-US" dirty="0">
              <a:solidFill>
                <a:schemeClr val="bg1"/>
              </a:solidFill>
              <a:latin typeface="Lucida Handwriting" pitchFamily="66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prstGeom prst="roundRect">
            <a:avLst>
              <a:gd name="adj" fmla="val 8402"/>
            </a:avLst>
          </a:prstGeom>
          <a:solidFill>
            <a:schemeClr val="bg1">
              <a:lumMod val="50000"/>
              <a:alpha val="71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Luke 1:68 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Praise be to the Lord, the God of Israel, because </a:t>
            </a:r>
            <a:r>
              <a:rPr lang="en-US" b="1" dirty="0">
                <a:solidFill>
                  <a:srgbClr val="00B0F0"/>
                </a:solidFill>
              </a:rPr>
              <a:t>he has come</a:t>
            </a:r>
            <a:r>
              <a:rPr lang="en-US" dirty="0">
                <a:solidFill>
                  <a:schemeClr val="bg1"/>
                </a:solidFill>
              </a:rPr>
              <a:t> and has redeemed his people</a:t>
            </a:r>
            <a:r>
              <a:rPr lang="en-US" dirty="0" smtClean="0">
                <a:solidFill>
                  <a:schemeClr val="bg1"/>
                </a:solidFill>
              </a:rPr>
              <a:t>.“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Luke 1:78  "because of the tender mercy of our God, by which the rising sun </a:t>
            </a:r>
            <a:r>
              <a:rPr lang="en-US" b="1" dirty="0">
                <a:solidFill>
                  <a:srgbClr val="00B0F0"/>
                </a:solidFill>
              </a:rPr>
              <a:t>will come to us</a:t>
            </a:r>
            <a:r>
              <a:rPr lang="en-US" dirty="0">
                <a:solidFill>
                  <a:schemeClr val="bg1"/>
                </a:solidFill>
              </a:rPr>
              <a:t> from heaven"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657600" y="3276600"/>
            <a:ext cx="16002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1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2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Reasons for </a:t>
            </a:r>
            <a:r>
              <a:rPr lang="en-US" dirty="0" err="1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Zech’s</a:t>
            </a:r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 Praise</a:t>
            </a:r>
            <a:endParaRPr lang="en-US" dirty="0">
              <a:solidFill>
                <a:schemeClr val="bg1"/>
              </a:solidFill>
              <a:latin typeface="Lucida Handwriting" pitchFamily="66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prstGeom prst="roundRect">
            <a:avLst>
              <a:gd name="adj" fmla="val 8402"/>
            </a:avLst>
          </a:prstGeom>
          <a:solidFill>
            <a:schemeClr val="bg1">
              <a:lumMod val="50000"/>
              <a:alpha val="71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 knew God was at work in his life.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hethathasanear.com/images/jewish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11628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3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betterwords.co.uk/images/rome/archofti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"/>
            <a:ext cx="51477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0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emplemountfaithful.org/img/arch_of_ti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685800"/>
            <a:ext cx="72305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8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enerationword.com/devotions/photos-diagrams/pics-images/oct-photos/2b-arch-titus-candle-st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035550" cy="54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4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2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Reasons for </a:t>
            </a:r>
            <a:r>
              <a:rPr lang="en-US" dirty="0" err="1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Zech’s</a:t>
            </a:r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 Praise</a:t>
            </a:r>
            <a:endParaRPr lang="en-US" dirty="0">
              <a:solidFill>
                <a:schemeClr val="bg1"/>
              </a:solidFill>
              <a:latin typeface="Lucida Handwriting" pitchFamily="66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prstGeom prst="roundRect">
            <a:avLst>
              <a:gd name="adj" fmla="val 8402"/>
            </a:avLst>
          </a:prstGeom>
          <a:solidFill>
            <a:schemeClr val="bg1">
              <a:lumMod val="50000"/>
              <a:alpha val="71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 knew God was at work in his life.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0.tqn.com/d/phoenix/1/7/9/Z/3/temple-easter-jew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5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2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Reasons for </a:t>
            </a:r>
            <a:r>
              <a:rPr lang="en-US" dirty="0" err="1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Zech’s</a:t>
            </a:r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  <a:cs typeface="Aharoni" pitchFamily="2" charset="-79"/>
              </a:rPr>
              <a:t> Praise</a:t>
            </a:r>
            <a:endParaRPr lang="en-US" dirty="0">
              <a:solidFill>
                <a:schemeClr val="bg1"/>
              </a:solidFill>
              <a:latin typeface="Lucida Handwriting" pitchFamily="66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prstGeom prst="roundRect">
            <a:avLst>
              <a:gd name="adj" fmla="val 8402"/>
            </a:avLst>
          </a:prstGeom>
          <a:solidFill>
            <a:schemeClr val="bg1">
              <a:lumMod val="50000"/>
              <a:alpha val="71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He knew God was at work in his life.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 knew God’s Word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Luke 1:76  FROM Isaiah 40:3; Malachi 3:1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Luke 1:78-79 FROM Isaiah 9:2; 58:8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3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168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Zechariah’s Song GOD Has COME</vt:lpstr>
      <vt:lpstr>Zechariah’s Song GOD Has COME</vt:lpstr>
      <vt:lpstr>Zechariah’s Song GOD Has COME</vt:lpstr>
      <vt:lpstr>Reasons for Zech’s Praise</vt:lpstr>
      <vt:lpstr>PowerPoint Presentation</vt:lpstr>
      <vt:lpstr>PowerPoint Presentation</vt:lpstr>
      <vt:lpstr>PowerPoint Presentation</vt:lpstr>
      <vt:lpstr>Reasons for Zech’s Praise</vt:lpstr>
      <vt:lpstr>Reasons for Zech’s Praise</vt:lpstr>
      <vt:lpstr>GOD Has COME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13</cp:revision>
  <cp:lastPrinted>2012-12-09T14:54:44Z</cp:lastPrinted>
  <dcterms:created xsi:type="dcterms:W3CDTF">2012-12-08T19:32:34Z</dcterms:created>
  <dcterms:modified xsi:type="dcterms:W3CDTF">2012-12-16T15:05:38Z</dcterms:modified>
</cp:coreProperties>
</file>