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7" r:id="rId5"/>
    <p:sldId id="258" r:id="rId6"/>
    <p:sldId id="259" r:id="rId7"/>
    <p:sldId id="260" r:id="rId8"/>
    <p:sldId id="256" r:id="rId9"/>
    <p:sldId id="261" r:id="rId10"/>
    <p:sldId id="263" r:id="rId11"/>
    <p:sldId id="264" r:id="rId12"/>
    <p:sldId id="262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42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61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278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77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120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2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283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587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66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7650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3570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058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6048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5941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7758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1207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7924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0041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6633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2330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5079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882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22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109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9677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4358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810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5826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06807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3361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3230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3758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81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443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399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54228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558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58464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689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27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50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7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38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D3D5-5BD0-4AD5-9FD2-259FA9CC9F31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2723-C8CE-4BA4-83C0-8406628D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178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7D3D5-5BD0-4AD5-9FD2-259FA9CC9F31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62723-C8CE-4BA4-83C0-8406628D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25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00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18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7D3D5-5BD0-4AD5-9FD2-259FA9CC9F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62723-C8CE-4BA4-83C0-8406628DDE5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762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5181600"/>
            <a:ext cx="7772400" cy="1362075"/>
          </a:xfrm>
        </p:spPr>
        <p:txBody>
          <a:bodyPr anchor="b"/>
          <a:lstStyle/>
          <a:p>
            <a:pPr algn="ctr"/>
            <a:r>
              <a:rPr lang="en-US" cap="none" dirty="0" smtClean="0">
                <a:solidFill>
                  <a:schemeClr val="bg1"/>
                </a:solidFill>
                <a:latin typeface="Brush Script MT" pitchFamily="66" charset="0"/>
              </a:rPr>
              <a:t>Isaiah 9</a:t>
            </a:r>
            <a:r>
              <a:rPr lang="en-US" dirty="0" smtClean="0">
                <a:solidFill>
                  <a:schemeClr val="bg1"/>
                </a:solidFill>
                <a:latin typeface="Brush Script MT" pitchFamily="66" charset="0"/>
              </a:rPr>
              <a:t>:6</a:t>
            </a:r>
            <a:endParaRPr lang="en-US" dirty="0">
              <a:solidFill>
                <a:schemeClr val="bg1"/>
              </a:solidFill>
              <a:latin typeface="Brush Script MT" pitchFamily="66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62000" y="304800"/>
            <a:ext cx="7772400" cy="1500187"/>
          </a:xfrm>
        </p:spPr>
        <p:txBody>
          <a:bodyPr anchor="t">
            <a:norm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Brush Script MT" pitchFamily="66" charset="0"/>
              </a:rPr>
              <a:t>Jesus, Prince of Peace</a:t>
            </a:r>
            <a:endParaRPr lang="en-US" sz="6000" dirty="0">
              <a:solidFill>
                <a:schemeClr val="bg1"/>
              </a:solidFill>
              <a:latin typeface="Brush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99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62000" y="304800"/>
            <a:ext cx="7772400" cy="1500187"/>
          </a:xfrm>
        </p:spPr>
        <p:txBody>
          <a:bodyPr anchor="t">
            <a:norm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Brush Script MT" pitchFamily="66" charset="0"/>
              </a:rPr>
              <a:t>Jesus, Prince of Peace</a:t>
            </a:r>
            <a:endParaRPr lang="en-US" sz="6000" dirty="0">
              <a:solidFill>
                <a:schemeClr val="bg1"/>
              </a:solidFill>
              <a:latin typeface="Brush Script MT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33400" y="1447800"/>
            <a:ext cx="8077200" cy="1750266"/>
          </a:xfrm>
          <a:prstGeom prst="roundRect">
            <a:avLst/>
          </a:prstGeom>
          <a:solidFill>
            <a:schemeClr val="lt1">
              <a:alpha val="54000"/>
            </a:schemeClr>
          </a:solidFill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Luke 2:14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John 14:27</a:t>
            </a:r>
            <a:endParaRPr lang="en-US" sz="4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14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62000" y="304800"/>
            <a:ext cx="7772400" cy="1500187"/>
          </a:xfrm>
        </p:spPr>
        <p:txBody>
          <a:bodyPr anchor="t">
            <a:norm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Brush Script MT" pitchFamily="66" charset="0"/>
              </a:rPr>
              <a:t>How Can We Find Peace?</a:t>
            </a:r>
            <a:endParaRPr lang="en-US" sz="6000" dirty="0">
              <a:solidFill>
                <a:schemeClr val="bg1"/>
              </a:solidFill>
              <a:latin typeface="Brush Script MT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33400" y="1447800"/>
            <a:ext cx="8077200" cy="5346144"/>
          </a:xfrm>
          <a:prstGeom prst="roundRect">
            <a:avLst/>
          </a:prstGeom>
          <a:solidFill>
            <a:schemeClr val="lt1">
              <a:alpha val="84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Through His Blood.  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Colossians 1:19-22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Romans 3:23-25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Walking with God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Philippians 4:7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Romans 8:6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1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2326" y="297021"/>
            <a:ext cx="5607674" cy="6560979"/>
          </a:xfrm>
        </p:spPr>
      </p:pic>
    </p:spTree>
    <p:extLst>
      <p:ext uri="{BB962C8B-B14F-4D97-AF65-F5344CB8AC3E}">
        <p14:creationId xmlns:p14="http://schemas.microsoft.com/office/powerpoint/2010/main" val="312097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292" y="48604"/>
            <a:ext cx="6076708" cy="6733195"/>
          </a:xfrm>
        </p:spPr>
      </p:pic>
    </p:spTree>
    <p:extLst>
      <p:ext uri="{BB962C8B-B14F-4D97-AF65-F5344CB8AC3E}">
        <p14:creationId xmlns:p14="http://schemas.microsoft.com/office/powerpoint/2010/main" val="154574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5181600"/>
            <a:ext cx="7772400" cy="1362075"/>
          </a:xfrm>
        </p:spPr>
        <p:txBody>
          <a:bodyPr anchor="b"/>
          <a:lstStyle/>
          <a:p>
            <a:pPr algn="ctr"/>
            <a:r>
              <a:rPr lang="en-US" cap="none" dirty="0" smtClean="0">
                <a:solidFill>
                  <a:schemeClr val="bg1"/>
                </a:solidFill>
                <a:latin typeface="Brush Script MT" pitchFamily="66" charset="0"/>
              </a:rPr>
              <a:t>Isaiah 9</a:t>
            </a:r>
            <a:r>
              <a:rPr lang="en-US" dirty="0" smtClean="0">
                <a:solidFill>
                  <a:schemeClr val="bg1"/>
                </a:solidFill>
                <a:latin typeface="Brush Script MT" pitchFamily="66" charset="0"/>
              </a:rPr>
              <a:t>:6</a:t>
            </a:r>
            <a:endParaRPr lang="en-US" dirty="0">
              <a:solidFill>
                <a:schemeClr val="bg1"/>
              </a:solidFill>
              <a:latin typeface="Brush Script MT" pitchFamily="66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62000" y="304800"/>
            <a:ext cx="7772400" cy="1500187"/>
          </a:xfrm>
        </p:spPr>
        <p:txBody>
          <a:bodyPr anchor="t">
            <a:norm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Brush Script MT" pitchFamily="66" charset="0"/>
              </a:rPr>
              <a:t>Jesus, Prince of Peace</a:t>
            </a:r>
            <a:endParaRPr lang="en-US" sz="6000" dirty="0">
              <a:solidFill>
                <a:schemeClr val="bg1"/>
              </a:solidFill>
              <a:latin typeface="Brush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82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1201928"/>
            <a:ext cx="8128000" cy="4454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199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oundRect">
            <a:avLst>
              <a:gd name="adj" fmla="val 8785"/>
            </a:avLst>
          </a:prstGeom>
          <a:solidFill>
            <a:schemeClr val="lt1">
              <a:alpha val="58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>
              <a:buClr>
                <a:schemeClr val="bg1"/>
              </a:buClr>
            </a:pPr>
            <a:r>
              <a:rPr lang="en-US" cap="none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“Shalom”</a:t>
            </a:r>
            <a:endParaRPr lang="en-US" cap="none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  <a:prstGeom prst="roundRect">
            <a:avLst>
              <a:gd name="adj" fmla="val 11616"/>
            </a:avLst>
          </a:prstGeom>
          <a:solidFill>
            <a:schemeClr val="lt1">
              <a:alpha val="54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r>
              <a:rPr lang="en-US" sz="4400" cap="none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Welfare.  Gen 43:27</a:t>
            </a:r>
          </a:p>
          <a:p>
            <a:r>
              <a:rPr lang="en-US" sz="4400" cap="none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Safety.  1 Samuel 20:13</a:t>
            </a:r>
          </a:p>
          <a:p>
            <a:r>
              <a:rPr lang="en-US" sz="4400" cap="none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Well Being.  2 Kings 4:25-26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Prosperity.  Psalms 72:3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Perfect Peace.  Isa 26:3</a:t>
            </a:r>
            <a:endParaRPr lang="en-US" sz="4400" dirty="0">
              <a:solidFill>
                <a:schemeClr val="bg1"/>
              </a:solidFill>
              <a:latin typeface="Brush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70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mish men mug shots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87463"/>
            <a:ext cx="9144000" cy="42814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945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mish plowing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8313"/>
            <a:ext cx="9144000" cy="5921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106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mish men in court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2488"/>
            <a:ext cx="9144000" cy="5153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24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71</Words>
  <Application>Microsoft Office PowerPoint</Application>
  <PresentationFormat>On-screen Show (4:3)</PresentationFormat>
  <Paragraphs>20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Office Theme</vt:lpstr>
      <vt:lpstr>1_Office Theme</vt:lpstr>
      <vt:lpstr>2_Office Theme</vt:lpstr>
      <vt:lpstr>3_Office Theme</vt:lpstr>
      <vt:lpstr>Isaiah 9:6</vt:lpstr>
      <vt:lpstr>PowerPoint Presentation</vt:lpstr>
      <vt:lpstr>PowerPoint Presentation</vt:lpstr>
      <vt:lpstr>Isaiah 9:6</vt:lpstr>
      <vt:lpstr>PowerPoint Presentation</vt:lpstr>
      <vt:lpstr>“Shalom”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Barreca</dc:creator>
  <cp:lastModifiedBy>Paul Barreca</cp:lastModifiedBy>
  <cp:revision>5</cp:revision>
  <dcterms:created xsi:type="dcterms:W3CDTF">2012-01-01T10:59:59Z</dcterms:created>
  <dcterms:modified xsi:type="dcterms:W3CDTF">2012-01-01T12:40:12Z</dcterms:modified>
</cp:coreProperties>
</file>